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3.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4180" r:id="rId2"/>
    <p:sldMasterId id="2147484253" r:id="rId3"/>
    <p:sldMasterId id="2147484295" r:id="rId4"/>
  </p:sldMasterIdLst>
  <p:notesMasterIdLst>
    <p:notesMasterId r:id="rId7"/>
  </p:notesMasterIdLst>
  <p:handoutMasterIdLst>
    <p:handoutMasterId r:id="rId8"/>
  </p:handoutMasterIdLst>
  <p:sldIdLst>
    <p:sldId id="2142534920" r:id="rId5"/>
    <p:sldId id="263" r:id="rId6"/>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risten Benz" initials="KB" lastIdx="1" clrIdx="0">
    <p:extLst>
      <p:ext uri="{19B8F6BF-5375-455C-9EA6-DF929625EA0E}">
        <p15:presenceInfo xmlns:p15="http://schemas.microsoft.com/office/powerpoint/2012/main" userId="S::benzk@us.ibm.com::073a7b06-dc9f-4570-ac77-d16fe445fd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4F04"/>
    <a:srgbClr val="FFFFFF"/>
    <a:srgbClr val="C0C1C7"/>
    <a:srgbClr val="868D95"/>
    <a:srgbClr val="6F6F6F"/>
    <a:srgbClr val="6EA6FF"/>
    <a:srgbClr val="373D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0E66AD-26F9-442F-970B-A5F973FFF8A8}" v="28" dt="2022-06-07T02:04:47.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10"/>
    <p:restoredTop sz="96667"/>
  </p:normalViewPr>
  <p:slideViewPr>
    <p:cSldViewPr snapToGrid="0" snapToObjects="1">
      <p:cViewPr varScale="1">
        <p:scale>
          <a:sx n="152" d="100"/>
          <a:sy n="152" d="100"/>
        </p:scale>
        <p:origin x="744" y="184"/>
      </p:cViewPr>
      <p:guideLst/>
    </p:cSldViewPr>
  </p:slideViewPr>
  <p:outlineViewPr>
    <p:cViewPr>
      <p:scale>
        <a:sx n="33" d="100"/>
        <a:sy n="33" d="100"/>
      </p:scale>
      <p:origin x="0" y="-5024"/>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94" d="100"/>
          <a:sy n="94" d="100"/>
        </p:scale>
        <p:origin x="375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commentAuthors" Target="commentAuthors.xml"/><Relationship Id="rId14"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630936" y="8705088"/>
            <a:ext cx="1828800" cy="228600"/>
          </a:xfrm>
          <a:prstGeom prst="rect">
            <a:avLst/>
          </a:prstGeom>
        </p:spPr>
        <p:txBody>
          <a:bodyPr vert="horz" lIns="0" tIns="0" rIns="0" bIns="0" rtlCol="0" anchor="b"/>
          <a:lstStyle>
            <a:lvl1pPr algn="l">
              <a:defRPr sz="1200"/>
            </a:lvl1pPr>
          </a:lstStyle>
          <a:p>
            <a:r>
              <a:rPr lang="en-US" sz="600" dirty="0">
                <a:solidFill>
                  <a:srgbClr val="000000"/>
                </a:solidFill>
              </a:rPr>
              <a:t>IBM Security / © 2019 IBM Corporation</a:t>
            </a:r>
          </a:p>
        </p:txBody>
      </p:sp>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403050203000203" pitchFamily="34" charset="0"/>
                <a:ea typeface="IBM Plex Sans" charset="0"/>
                <a:cs typeface="IBM Plex Sans" charset="0"/>
              </a:rPr>
              <a:pPr algn="l"/>
              <a:t>‹#›</a:t>
            </a:fld>
            <a:endParaRPr lang="en-US" sz="600" dirty="0">
              <a:solidFill>
                <a:schemeClr val="bg1"/>
              </a:solidFill>
              <a:latin typeface="IBM Plex Sans Light" panose="020B0403050203000203" pitchFamily="34" charset="0"/>
              <a:ea typeface="IBM Plex Sans" charset="0"/>
              <a:cs typeface="IBM Plex Sans" charset="0"/>
            </a:endParaRP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Slide Number Placeholder 6"/>
          <p:cNvSpPr>
            <a:spLocks noGrp="1"/>
          </p:cNvSpPr>
          <p:nvPr>
            <p:ph type="sldNum" sz="quarter" idx="5"/>
          </p:nvPr>
        </p:nvSpPr>
        <p:spPr>
          <a:xfrm>
            <a:off x="6286774" y="8703030"/>
            <a:ext cx="341241" cy="228600"/>
          </a:xfrm>
          <a:prstGeom prst="rect">
            <a:avLst/>
          </a:prstGeom>
        </p:spPr>
        <p:txBody>
          <a:bodyPr vert="horz" lIns="0" tIns="0" rIns="0" bIns="0" rtlCol="0" anchor="b"/>
          <a:lstStyle>
            <a:lvl1pPr algn="r">
              <a:defRPr sz="600" b="0" i="0">
                <a:solidFill>
                  <a:schemeClr val="bg1"/>
                </a:solidFill>
                <a:latin typeface="IBM Plex Sans Light" panose="020B0403050203000203" pitchFamily="34" charset="77"/>
                <a:ea typeface="IBM Plex Sans Light" panose="020B0403050203000203" pitchFamily="34" charset="77"/>
                <a:cs typeface="IBM Plex Sans Light" panose="020B0403050203000203" pitchFamily="34" charset="77"/>
              </a:defRPr>
            </a:lvl1pPr>
          </a:lstStyle>
          <a:p>
            <a:fld id="{6E2E38B8-B0B4-AD41-AC6E-B781F46A9FD3}" type="slidenum">
              <a:rPr lang="en-US" smtClean="0"/>
              <a:pPr/>
              <a:t>‹#›</a:t>
            </a:fld>
            <a:endParaRPr lang="en-US" dirty="0"/>
          </a:p>
        </p:txBody>
      </p:sp>
      <p:sp>
        <p:nvSpPr>
          <p:cNvPr id="4" name="Slide Image Placeholder 3"/>
          <p:cNvSpPr>
            <a:spLocks noGrp="1" noRot="1" noChangeAspect="1"/>
          </p:cNvSpPr>
          <p:nvPr>
            <p:ph type="sldImg" idx="2"/>
          </p:nvPr>
        </p:nvSpPr>
        <p:spPr>
          <a:xfrm>
            <a:off x="1803671" y="209550"/>
            <a:ext cx="3250659" cy="1855512"/>
          </a:xfrm>
          <a:prstGeom prst="rect">
            <a:avLst/>
          </a:prstGeom>
          <a:noFill/>
          <a:ln w="12700">
            <a:solidFill>
              <a:prstClr val="black"/>
            </a:solidFill>
          </a:ln>
        </p:spPr>
        <p:txBody>
          <a:bodyPr vert="horz" lIns="91440" tIns="45720" rIns="91440" bIns="45720" rtlCol="0" anchor="ctr"/>
          <a:lstStyle/>
          <a:p>
            <a:endParaRPr lang="en-US" dirty="0"/>
          </a:p>
        </p:txBody>
      </p:sp>
      <p:sp>
        <p:nvSpPr>
          <p:cNvPr id="2" name="Notes Placeholder 1">
            <a:extLst>
              <a:ext uri="{FF2B5EF4-FFF2-40B4-BE49-F238E27FC236}">
                <a16:creationId xmlns:a16="http://schemas.microsoft.com/office/drawing/2014/main" id="{62296507-3127-EA4B-BF08-E54D144DD3A1}"/>
              </a:ext>
            </a:extLst>
          </p:cNvPr>
          <p:cNvSpPr>
            <a:spLocks noGrp="1"/>
          </p:cNvSpPr>
          <p:nvPr>
            <p:ph type="body" sz="quarter" idx="3"/>
          </p:nvPr>
        </p:nvSpPr>
        <p:spPr>
          <a:xfrm>
            <a:off x="218071" y="2200375"/>
            <a:ext cx="6409944" cy="6512279"/>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0">
            <a:extLst>
              <a:ext uri="{FF2B5EF4-FFF2-40B4-BE49-F238E27FC236}">
                <a16:creationId xmlns:a16="http://schemas.microsoft.com/office/drawing/2014/main" id="{3EB6B9D6-E66A-D94A-8D6D-695857C13FDC}"/>
              </a:ext>
            </a:extLst>
          </p:cNvPr>
          <p:cNvSpPr>
            <a:spLocks noGrp="1"/>
          </p:cNvSpPr>
          <p:nvPr>
            <p:ph type="ftr" sz="quarter" idx="4"/>
          </p:nvPr>
        </p:nvSpPr>
        <p:spPr>
          <a:xfrm>
            <a:off x="218071" y="8705088"/>
            <a:ext cx="1828800" cy="228600"/>
          </a:xfrm>
          <a:prstGeom prst="rect">
            <a:avLst/>
          </a:prstGeom>
        </p:spPr>
        <p:txBody>
          <a:bodyPr vert="horz" lIns="0" tIns="0" rIns="0" bIns="0" rtlCol="0" anchor="b"/>
          <a:lstStyle>
            <a:lvl1pPr marL="0" marR="0" indent="0" algn="l" defTabSz="685983" rtl="0" eaLnBrk="1" fontAlgn="auto" latinLnBrk="0" hangingPunct="1">
              <a:lnSpc>
                <a:spcPct val="100000"/>
              </a:lnSpc>
              <a:spcBef>
                <a:spcPts val="0"/>
              </a:spcBef>
              <a:spcAft>
                <a:spcPts val="0"/>
              </a:spcAft>
              <a:buClrTx/>
              <a:buSzTx/>
              <a:buFontTx/>
              <a:buNone/>
              <a:tabLst/>
              <a:defRPr sz="600" b="0" i="0">
                <a:solidFill>
                  <a:schemeClr val="bg1"/>
                </a:solidFill>
                <a:latin typeface="IBM Plex Sans Light" panose="020B0403050203000203" pitchFamily="34" charset="77"/>
              </a:defRPr>
            </a:lvl1pPr>
          </a:lstStyle>
          <a:p>
            <a:r>
              <a:rPr lang="en-US"/>
              <a:t>IBM Security / © 2019 IBM Corporation</a:t>
            </a:r>
            <a:endParaRPr lang="en-US" dirty="0"/>
          </a:p>
        </p:txBody>
      </p:sp>
      <p:sp>
        <p:nvSpPr>
          <p:cNvPr id="3" name="Header Placeholder 2">
            <a:extLst>
              <a:ext uri="{FF2B5EF4-FFF2-40B4-BE49-F238E27FC236}">
                <a16:creationId xmlns:a16="http://schemas.microsoft.com/office/drawing/2014/main" id="{2C2D0E51-979C-BA43-BE00-6BBE4A7C1394}"/>
              </a:ext>
            </a:extLst>
          </p:cNvPr>
          <p:cNvSpPr>
            <a:spLocks noGrp="1"/>
          </p:cNvSpPr>
          <p:nvPr>
            <p:ph type="hdr" sz="quarter"/>
          </p:nvPr>
        </p:nvSpPr>
        <p:spPr>
          <a:xfrm>
            <a:off x="218071" y="230186"/>
            <a:ext cx="1585600" cy="621691"/>
          </a:xfrm>
          <a:prstGeom prst="rect">
            <a:avLst/>
          </a:prstGeom>
        </p:spPr>
        <p:txBody>
          <a:bodyPr vert="horz" lIns="0" tIns="0" rIns="0" bIns="0" rtlCol="0" anchor="t" anchorCtr="0"/>
          <a:lstStyle>
            <a:lvl1pPr>
              <a:defRPr lang="en-US" sz="600" b="0" i="0" dirty="0">
                <a:solidFill>
                  <a:schemeClr val="bg1"/>
                </a:solidFill>
                <a:latin typeface="IBM Plex Sans Light" panose="020B0403050203000203" pitchFamily="34" charset="77"/>
              </a:defRPr>
            </a:lvl1pPr>
          </a:lstStyle>
          <a:p>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dt="0"/>
  <p:notesStyle>
    <a:lvl1pPr marL="0" marR="0" indent="0" algn="l" defTabSz="914400" rtl="0" eaLnBrk="1" fontAlgn="base" latinLnBrk="0" hangingPunct="1">
      <a:lnSpc>
        <a:spcPct val="100000"/>
      </a:lnSpc>
      <a:spcBef>
        <a:spcPts val="600"/>
      </a:spcBef>
      <a:spcAft>
        <a:spcPct val="0"/>
      </a:spcAft>
      <a:buClr>
        <a:schemeClr val="bg1"/>
      </a:buClr>
      <a:buSzPct val="90000"/>
      <a:buFont typeface="Wingdings" pitchFamily="2" charset="2"/>
      <a:buNone/>
      <a:tabLst/>
      <a:defRPr sz="1000" b="0" i="0" kern="1200">
        <a:solidFill>
          <a:schemeClr val="bg1"/>
        </a:solidFill>
        <a:latin typeface="IBM Plex Sans" panose="020B0503050203000203" pitchFamily="34" charset="0"/>
        <a:ea typeface="+mn-ea"/>
        <a:cs typeface="+mn-cs"/>
      </a:defRPr>
    </a:lvl1pPr>
    <a:lvl2pPr marL="171450" marR="0" indent="-171450"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2pPr>
    <a:lvl3pPr marL="342900" marR="0" indent="-141288" algn="l" defTabSz="914400" rtl="0" eaLnBrk="1" fontAlgn="base" latinLnBrk="0" hangingPunct="1">
      <a:lnSpc>
        <a:spcPct val="100000"/>
      </a:lnSpc>
      <a:spcBef>
        <a:spcPts val="600"/>
      </a:spcBef>
      <a:spcAft>
        <a:spcPct val="0"/>
      </a:spcAft>
      <a:buClr>
        <a:schemeClr val="bg1"/>
      </a:buClr>
      <a:buSzPct val="100000"/>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28650" marR="0" indent="-193675" algn="l" defTabSz="914400" rtl="0" eaLnBrk="1" fontAlgn="base" latinLnBrk="0" hangingPunct="1">
      <a:lnSpc>
        <a:spcPct val="100000"/>
      </a:lnSpc>
      <a:spcBef>
        <a:spcPts val="600"/>
      </a:spcBef>
      <a:spcAft>
        <a:spcPct val="0"/>
      </a:spcAft>
      <a:buClr>
        <a:schemeClr val="bg1"/>
      </a:buClr>
      <a:buSzPct val="100000"/>
      <a:buFont typeface=".AppleSystemUIFont" charset="-120"/>
      <a:buChar char="–"/>
      <a:tabLst/>
      <a:defRPr sz="1000" b="0" i="0" kern="1200">
        <a:solidFill>
          <a:schemeClr val="bg1"/>
        </a:solidFill>
        <a:latin typeface="IBM Plex Sans" panose="020B0503050203000203" pitchFamily="34" charset="0"/>
        <a:ea typeface="+mn-ea"/>
        <a:cs typeface="+mn-cs"/>
      </a:defRPr>
    </a:lvl4pPr>
    <a:lvl5pPr marL="803275" marR="0" indent="-171450" algn="l" defTabSz="914400" rtl="0" eaLnBrk="1" fontAlgn="base" latinLnBrk="0" hangingPunct="1">
      <a:lnSpc>
        <a:spcPct val="100000"/>
      </a:lnSpc>
      <a:spcBef>
        <a:spcPts val="600"/>
      </a:spcBef>
      <a:spcAft>
        <a:spcPct val="0"/>
      </a:spcAft>
      <a:buClr>
        <a:schemeClr val="bg1"/>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1380" userDrawn="1">
          <p15:clr>
            <a:srgbClr val="F26B43"/>
          </p15:clr>
        </p15:guide>
        <p15:guide id="2" pos="2160" userDrawn="1">
          <p15:clr>
            <a:srgbClr val="F26B43"/>
          </p15:clr>
        </p15:guide>
        <p15:guide id="3" orient="horz" pos="1308" userDrawn="1">
          <p15:clr>
            <a:srgbClr val="F26B43"/>
          </p15:clr>
        </p15:guide>
        <p15:guide id="4" orient="horz" pos="132"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IBMSecurity?ref_src=twsrc%5Egoogle%7Ctwcamp%5Eserp%7Ctwgr%5Eauthor" TargetMode="External"/><Relationship Id="rId3" Type="http://schemas.openxmlformats.org/officeDocument/2006/relationships/image" Target="../media/image3.png"/><Relationship Id="rId7" Type="http://schemas.openxmlformats.org/officeDocument/2006/relationships/hyperlink" Target="https://exchange.xforce.ibmcloud.com/"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0.png"/><Relationship Id="rId7" Type="http://schemas.openxmlformats.org/officeDocument/2006/relationships/hyperlink" Target="https://exchange.xforce.ibmcloud.com/" TargetMode="External"/><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hyperlink" Target="https://www-03.ibm.com/security/" TargetMode="External"/><Relationship Id="rId1" Type="http://schemas.openxmlformats.org/officeDocument/2006/relationships/slideMaster" Target="../slideMasters/slideMaster2.xml"/><Relationship Id="rId6" Type="http://schemas.openxmlformats.org/officeDocument/2006/relationships/image" Target="../media/image33.png"/><Relationship Id="rId11" Type="http://schemas.openxmlformats.org/officeDocument/2006/relationships/image" Target="../media/image30.png"/><Relationship Id="rId5" Type="http://schemas.openxmlformats.org/officeDocument/2006/relationships/hyperlink" Target="https://exchange.xforce.ibmcloud.com/" TargetMode="External"/><Relationship Id="rId10" Type="http://schemas.openxmlformats.org/officeDocument/2006/relationships/image" Target="../media/image31.png"/><Relationship Id="rId4" Type="http://schemas.openxmlformats.org/officeDocument/2006/relationships/hyperlink" Target="http://securityintelligence.com/" TargetMode="External"/><Relationship Id="rId9" Type="http://schemas.openxmlformats.org/officeDocument/2006/relationships/image" Target="../media/image16.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210312" y="201168"/>
            <a:ext cx="4142232" cy="2370582"/>
          </a:xfrm>
        </p:spPr>
        <p:txBody>
          <a:bodyPr/>
          <a:lstStyle>
            <a:lvl1pPr>
              <a:defRPr>
                <a:solidFill>
                  <a:schemeClr val="bg1"/>
                </a:solidFill>
              </a:defRPr>
            </a:lvl1pPr>
          </a:lstStyle>
          <a:p>
            <a:r>
              <a:rPr lang="en-US"/>
              <a:t>Click to edit Master title style</a:t>
            </a:r>
            <a:endParaRPr lang="en-US" dirty="0"/>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Tree>
    <p:extLst>
      <p:ext uri="{BB962C8B-B14F-4D97-AF65-F5344CB8AC3E}">
        <p14:creationId xmlns:p14="http://schemas.microsoft.com/office/powerpoint/2010/main" val="2178386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E3A7191-176A-5D4A-A9E2-AF2BF3DC56BE}"/>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29AC8CAA-CE57-9C44-9112-71FDACDFA19A}"/>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199">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099"/>
              </a:spcBef>
              <a:buFontTx/>
              <a:buNone/>
              <a:defRPr sz="1099">
                <a:solidFill>
                  <a:schemeClr val="bg2"/>
                </a:solidFill>
              </a:defRPr>
            </a:lvl2pPr>
            <a:lvl3pPr>
              <a:defRPr sz="1099">
                <a:solidFill>
                  <a:schemeClr val="bg2"/>
                </a:solidFill>
              </a:defRPr>
            </a:lvl3pPr>
            <a:lvl4pPr>
              <a:defRPr sz="1099">
                <a:solidFill>
                  <a:schemeClr val="bg2"/>
                </a:solidFill>
              </a:defRPr>
            </a:lvl4pPr>
            <a:lvl5pPr>
              <a:defRPr sz="1099">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099"/>
            </a:lvl1pPr>
          </a:lstStyle>
          <a:p>
            <a:pPr lvl="0"/>
            <a:r>
              <a:rPr lang="en-US" dirty="0"/>
              <a:t>Edit Master text styles</a:t>
            </a:r>
          </a:p>
        </p:txBody>
      </p:sp>
    </p:spTree>
    <p:extLst>
      <p:ext uri="{BB962C8B-B14F-4D97-AF65-F5344CB8AC3E}">
        <p14:creationId xmlns:p14="http://schemas.microsoft.com/office/powerpoint/2010/main" val="3802342056"/>
      </p:ext>
    </p:extLst>
  </p:cSld>
  <p:clrMapOvr>
    <a:masterClrMapping/>
  </p:clrMapOvr>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320307159"/>
      </p:ext>
    </p:extLst>
  </p:cSld>
  <p:clrMapOvr>
    <a:masterClrMapping/>
  </p:clrMapOvr>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69179695"/>
      </p:ext>
    </p:extLst>
  </p:cSld>
  <p:clrMapOvr>
    <a:masterClrMapping/>
  </p:clrMapOvr>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986175158"/>
      </p:ext>
    </p:extLst>
  </p:cSld>
  <p:clrMapOvr>
    <a:masterClrMapping/>
  </p:clrMapOvr>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182882"/>
            <a:ext cx="4114800" cy="300037"/>
          </a:xfrm>
        </p:spPr>
        <p:txBody>
          <a:bodyPr/>
          <a:lstStyle>
            <a:lvl1pPr>
              <a:defRPr sz="1598"/>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598"/>
            </a:lvl1pPr>
            <a:lvl2pPr>
              <a:defRPr sz="1399"/>
            </a:lvl2pPr>
            <a:lvl3pPr>
              <a:defRPr sz="1399"/>
            </a:lvl3pPr>
            <a:lvl4pPr>
              <a:defRPr sz="1399"/>
            </a:lvl4pPr>
            <a:lvl5pPr>
              <a:defRPr sz="13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399">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3998835662"/>
      </p:ext>
    </p:extLst>
  </p:cSld>
  <p:clrMapOvr>
    <a:masterClrMapping/>
  </p:clrMapOvr>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2"/>
            <a:ext cx="4572000" cy="2111375"/>
          </a:xfrm>
          <a:solidFill>
            <a:schemeClr val="tx1"/>
          </a:solidFill>
        </p:spPr>
        <p:txBody>
          <a:bodyPr lIns="228600" tIns="192024" rIns="228600" bIns="228600"/>
          <a:lstStyle>
            <a:lvl1pPr>
              <a:defRPr sz="1399">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1" y="-1"/>
            <a:ext cx="4572000" cy="2571751"/>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360266872"/>
      </p:ext>
    </p:extLst>
  </p:cSld>
  <p:clrMapOvr>
    <a:masterClrMapping/>
  </p:clrMapOvr>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399">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4572003" y="2571750"/>
            <a:ext cx="2285997" cy="2571750"/>
          </a:xfrm>
          <a:solidFill>
            <a:schemeClr val="accent4"/>
          </a:solidFill>
        </p:spPr>
        <p:txBody>
          <a:bodyPr lIns="228600" tIns="192024" rIns="228600" bIns="228600"/>
          <a:lstStyle>
            <a:lvl1pPr>
              <a:defRPr sz="1399">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399">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4000" cy="2571751"/>
          </a:xfrm>
          <a:solidFill>
            <a:schemeClr val="tx1"/>
          </a:solidFill>
        </p:spPr>
        <p:txBody>
          <a:bodyPr lIns="228600" tIns="155448" rIns="228600" bIns="228600"/>
          <a:lstStyle>
            <a:lvl1pPr>
              <a:defRPr sz="4795">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058348182"/>
      </p:ext>
    </p:extLst>
  </p:cSld>
  <p:clrMapOvr>
    <a:masterClrMapping/>
  </p:clrMapOvr>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1" y="-1"/>
            <a:ext cx="9144000" cy="1290639"/>
          </a:xfrm>
          <a:solidFill>
            <a:schemeClr val="tx1"/>
          </a:solidFill>
        </p:spPr>
        <p:txBody>
          <a:bodyPr lIns="228600" tIns="201168" rIns="228600" bIns="228600"/>
          <a:lstStyle>
            <a:lvl1pPr>
              <a:defRPr sz="2398">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953989136"/>
      </p:ext>
    </p:extLst>
  </p:cSld>
  <p:clrMapOvr>
    <a:masterClrMapping/>
  </p:clrMapOvr>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999">
                <a:solidFill>
                  <a:schemeClr val="bg2"/>
                </a:solidFill>
              </a:defRPr>
            </a:lvl2pPr>
            <a:lvl3pPr>
              <a:defRPr sz="999">
                <a:solidFill>
                  <a:schemeClr val="bg2"/>
                </a:solidFill>
              </a:defRPr>
            </a:lvl3pPr>
            <a:lvl4pPr>
              <a:defRPr sz="999">
                <a:solidFill>
                  <a:schemeClr val="bg2"/>
                </a:solidFill>
              </a:defRPr>
            </a:lvl4pPr>
            <a:lvl5pPr>
              <a:defRPr sz="999">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655164792"/>
      </p:ext>
    </p:extLst>
  </p:cSld>
  <p:clrMapOvr>
    <a:masterClrMapping/>
  </p:clrMapOvr>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598">
                <a:solidFill>
                  <a:schemeClr val="bg2"/>
                </a:solidFill>
              </a:defRPr>
            </a:lvl1pPr>
            <a:lvl2pPr>
              <a:defRPr sz="1099">
                <a:solidFill>
                  <a:schemeClr val="bg2"/>
                </a:solidFill>
              </a:defRPr>
            </a:lvl2pPr>
            <a:lvl3pPr>
              <a:defRPr sz="1099">
                <a:solidFill>
                  <a:schemeClr val="bg2"/>
                </a:solidFill>
              </a:defRPr>
            </a:lvl3pPr>
            <a:lvl4pPr>
              <a:defRPr sz="1099">
                <a:solidFill>
                  <a:schemeClr val="bg2"/>
                </a:solidFill>
              </a:defRPr>
            </a:lvl4pPr>
            <a:lvl5pPr>
              <a:defRPr sz="1099">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399">
                <a:solidFill>
                  <a:schemeClr val="bg2"/>
                </a:solidFill>
              </a:defRPr>
            </a:lvl1pPr>
            <a:lvl2pPr>
              <a:defRPr sz="1099">
                <a:solidFill>
                  <a:schemeClr val="bg2"/>
                </a:solidFill>
              </a:defRPr>
            </a:lvl2pPr>
            <a:lvl3pPr>
              <a:defRPr sz="1099">
                <a:solidFill>
                  <a:schemeClr val="bg2"/>
                </a:solidFill>
              </a:defRPr>
            </a:lvl3pPr>
            <a:lvl4pPr>
              <a:defRPr sz="1099">
                <a:solidFill>
                  <a:schemeClr val="bg2"/>
                </a:solidFill>
              </a:defRPr>
            </a:lvl4pPr>
            <a:lvl5pPr>
              <a:defRPr sz="1099">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399">
                <a:solidFill>
                  <a:schemeClr val="bg2"/>
                </a:solidFill>
              </a:defRPr>
            </a:lvl1pPr>
            <a:lvl2pPr>
              <a:defRPr sz="1099">
                <a:solidFill>
                  <a:schemeClr val="bg2"/>
                </a:solidFill>
              </a:defRPr>
            </a:lvl2pPr>
            <a:lvl3pPr>
              <a:defRPr sz="1099">
                <a:solidFill>
                  <a:schemeClr val="bg2"/>
                </a:solidFill>
              </a:defRPr>
            </a:lvl3pPr>
            <a:lvl4pPr>
              <a:defRPr sz="1099">
                <a:solidFill>
                  <a:schemeClr val="bg2"/>
                </a:solidFill>
              </a:defRPr>
            </a:lvl4pPr>
            <a:lvl5pPr>
              <a:defRPr sz="1099">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399">
                <a:solidFill>
                  <a:schemeClr val="bg2"/>
                </a:solidFill>
              </a:defRPr>
            </a:lvl1pPr>
            <a:lvl2pPr>
              <a:defRPr sz="1099">
                <a:solidFill>
                  <a:schemeClr val="bg2"/>
                </a:solidFill>
              </a:defRPr>
            </a:lvl2pPr>
            <a:lvl3pPr>
              <a:defRPr sz="1099">
                <a:solidFill>
                  <a:schemeClr val="bg2"/>
                </a:solidFill>
              </a:defRPr>
            </a:lvl3pPr>
            <a:lvl4pPr>
              <a:defRPr sz="1099">
                <a:solidFill>
                  <a:schemeClr val="bg2"/>
                </a:solidFill>
              </a:defRPr>
            </a:lvl4pPr>
            <a:lvl5pPr>
              <a:defRPr sz="1099">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4906497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F1ED3DEC-D279-C444-9877-7618BC178E1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1BD9304-8E6B-3F42-AA02-C993E7B599F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097282"/>
            <a:ext cx="1828800" cy="350144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3702953"/>
      </p:ext>
    </p:extLst>
  </p:cSld>
  <p:clrMapOvr>
    <a:masterClrMapping/>
  </p:clrMapOvr>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399"/>
            </a:lvl1pPr>
            <a:lvl2pPr>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2514600" y="666752"/>
            <a:ext cx="6400800" cy="3824288"/>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0866857"/>
      </p:ext>
    </p:extLst>
  </p:cSld>
  <p:clrMapOvr>
    <a:masterClrMapping/>
  </p:clrMapOvr>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399"/>
            </a:lvl1pPr>
            <a:lvl2pPr>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7001074"/>
      </p:ext>
    </p:extLst>
  </p:cSld>
  <p:clrMapOvr>
    <a:masterClrMapping/>
  </p:clrMapOvr>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98"/>
            </a:lvl1pPr>
            <a:lvl2pPr>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399"/>
            </a:lvl1pPr>
            <a:lvl2pPr marL="0" indent="0">
              <a:buNone/>
              <a:defRPr sz="999"/>
            </a:lvl2pPr>
            <a:lvl3pPr>
              <a:defRPr sz="999"/>
            </a:lvl3pPr>
            <a:lvl4pPr>
              <a:defRPr sz="999"/>
            </a:lvl4pPr>
            <a:lvl5pPr>
              <a:defRPr sz="9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lvl1pPr>
              <a:defRPr/>
            </a:lvl1pPr>
          </a:lstStyle>
          <a:p>
            <a:r>
              <a:rPr lang="en-US"/>
              <a:t>Click icon to add picture</a:t>
            </a:r>
          </a:p>
        </p:txBody>
      </p:sp>
    </p:spTree>
    <p:extLst>
      <p:ext uri="{BB962C8B-B14F-4D97-AF65-F5344CB8AC3E}">
        <p14:creationId xmlns:p14="http://schemas.microsoft.com/office/powerpoint/2010/main" val="912793034"/>
      </p:ext>
    </p:extLst>
  </p:cSld>
  <p:clrMapOvr>
    <a:masterClrMapping/>
  </p:clrMapOvr>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598"/>
            </a:lvl1pPr>
            <a:lvl2pPr>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16013"/>
            <a:ext cx="1828800" cy="3456432"/>
          </a:xfrm>
        </p:spPr>
        <p:txBody>
          <a:bodyPr/>
          <a:lstStyle>
            <a:lvl1pPr>
              <a:defRPr sz="1399"/>
            </a:lvl1pPr>
            <a:lvl2pPr marL="0" indent="0">
              <a:buNone/>
              <a:defRPr sz="999"/>
            </a:lvl2pPr>
            <a:lvl3pPr>
              <a:defRPr sz="999"/>
            </a:lvl3pPr>
            <a:lvl4pPr>
              <a:defRPr sz="999"/>
            </a:lvl4pPr>
            <a:lvl5pPr>
              <a:defRPr sz="9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51560"/>
            <a:ext cx="4215009" cy="3456432"/>
          </a:xfrm>
        </p:spPr>
        <p:txBody>
          <a:bodyPr/>
          <a:lstStyle>
            <a:lvl1pPr marL="117352" indent="-117352">
              <a:tabLst/>
              <a:defRPr sz="2398"/>
            </a:lvl1pPr>
            <a:lvl2pPr marL="0" indent="0">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428116"/>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92026"/>
            <a:ext cx="1828800" cy="440899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2514600" y="225426"/>
            <a:ext cx="6400800" cy="4597400"/>
          </a:xfrm>
        </p:spPr>
        <p:txBody>
          <a:bodyPr/>
          <a:lstStyle>
            <a:lvl1pPr>
              <a:defRPr/>
            </a:lvl1pPr>
          </a:lstStyle>
          <a:p>
            <a:r>
              <a:rPr lang="en-US"/>
              <a:t>Click icon to add table</a:t>
            </a:r>
          </a:p>
        </p:txBody>
      </p:sp>
    </p:spTree>
    <p:extLst>
      <p:ext uri="{BB962C8B-B14F-4D97-AF65-F5344CB8AC3E}">
        <p14:creationId xmlns:p14="http://schemas.microsoft.com/office/powerpoint/2010/main" val="3121117310"/>
      </p:ext>
    </p:extLst>
  </p:cSld>
  <p:clrMapOvr>
    <a:masterClrMapping/>
  </p:clrMapOvr>
  <p:hf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508464303"/>
      </p:ext>
    </p:extLst>
  </p:cSld>
  <p:clrMapOvr>
    <a:masterClrMapping/>
  </p:clrMapOvr>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8126149"/>
      </p:ext>
    </p:extLst>
  </p:cSld>
  <p:clrMapOvr>
    <a:masterClrMapping/>
  </p:clrMapOvr>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6038" algn="dec"/>
              </a:tabLst>
              <a:defRPr sz="1099"/>
            </a:lvl1pPr>
            <a:lvl2pPr marL="172856" indent="-17285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Edit Master text styles</a:t>
            </a:r>
          </a:p>
        </p:txBody>
      </p:sp>
    </p:spTree>
    <p:extLst>
      <p:ext uri="{BB962C8B-B14F-4D97-AF65-F5344CB8AC3E}">
        <p14:creationId xmlns:p14="http://schemas.microsoft.com/office/powerpoint/2010/main" val="487456622"/>
      </p:ext>
    </p:extLst>
  </p:cSld>
  <p:clrMapOvr>
    <a:masterClrMapping/>
  </p:clrMapOvr>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3"/>
            <a:ext cx="1292094" cy="526097"/>
          </a:xfrm>
          <a:prstGeom prst="rect">
            <a:avLst/>
          </a:prstGeom>
        </p:spPr>
      </p:pic>
    </p:spTree>
    <p:extLst>
      <p:ext uri="{BB962C8B-B14F-4D97-AF65-F5344CB8AC3E}">
        <p14:creationId xmlns:p14="http://schemas.microsoft.com/office/powerpoint/2010/main" val="3556897516"/>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userDrawn="1"/>
        </p:nvPicPr>
        <p:blipFill>
          <a:blip r:embed="rId2"/>
          <a:stretch>
            <a:fillRect/>
          </a:stretch>
        </p:blipFill>
        <p:spPr>
          <a:xfrm>
            <a:off x="-19163" y="107950"/>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a:lnSpc>
                <a:spcPct val="90000"/>
              </a:lnSpc>
              <a:defRPr sz="9600" b="0" i="0">
                <a:latin typeface="IBM Plex Sans ExtraLight" panose="020B0303050203000203"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6"/>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4652556B-7102-7A48-B0A8-F9D27A153FD9}"/>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83B1BFD5-71D6-7943-A662-4F1B5644D97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575948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C9DEFF"/>
          </a:solidFill>
        </p:spPr>
        <p:txBody>
          <a:bodyPr wrap="square" lIns="0" tIns="0" rIns="0" bIns="0" rtlCol="0" anchor="ctr">
            <a:noAutofit/>
          </a:bodyPr>
          <a:lstStyle/>
          <a:p>
            <a:pPr algn="ctr"/>
            <a:endParaRPr lang="en-US" sz="1199"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797"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93103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616571">
              <a:lnSpc>
                <a:spcPct val="90000"/>
              </a:lnSpc>
              <a:spcBef>
                <a:spcPts val="539"/>
              </a:spcBef>
              <a:buClr>
                <a:srgbClr val="1D3649"/>
              </a:buClr>
            </a:pPr>
            <a:endParaRPr lang="en-US">
              <a:solidFill>
                <a:srgbClr val="FFFFFF"/>
              </a:solidFill>
            </a:endParaRPr>
          </a:p>
        </p:txBody>
      </p:sp>
    </p:spTree>
    <p:extLst>
      <p:ext uri="{BB962C8B-B14F-4D97-AF65-F5344CB8AC3E}">
        <p14:creationId xmlns:p14="http://schemas.microsoft.com/office/powerpoint/2010/main" val="42881029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199"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228600" y="196047"/>
            <a:ext cx="1828800" cy="4491101"/>
          </a:xfrm>
        </p:spPr>
        <p:txBody>
          <a:bodyPr vert="horz" wrap="square" lIns="0" tIns="0" rIns="0" bIns="0" rtlCol="0" anchor="t" anchorCtr="0">
            <a:noAutofit/>
          </a:bodyPr>
          <a:lstStyle>
            <a:lvl1pPr>
              <a:defRPr lang="en-US" sz="2797">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71685201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Rectangle 4"/>
          <p:cNvSpPr/>
          <p:nvPr/>
        </p:nvSpPr>
        <p:spPr>
          <a:xfrm>
            <a:off x="0" y="-651"/>
            <a:ext cx="9144000" cy="729859"/>
          </a:xfrm>
          <a:prstGeom prst="rect">
            <a:avLst/>
          </a:prstGeom>
          <a:solidFill>
            <a:schemeClr val="accent1"/>
          </a:solidFill>
          <a:ln w="9525" cap="flat" cmpd="sng" algn="ctr">
            <a:noFill/>
            <a:prstDash val="solid"/>
          </a:ln>
          <a:effectLst/>
        </p:spPr>
        <p:txBody>
          <a:bodyPr lIns="68515" tIns="34258" rIns="68515" bIns="34258" spcCol="0" rtlCol="0" anchor="ctr"/>
          <a:lstStyle/>
          <a:p>
            <a:pPr algn="ctr"/>
            <a:endParaRPr lang="en-US" sz="2024" kern="0">
              <a:solidFill>
                <a:srgbClr val="FFFFFF"/>
              </a:solidFill>
              <a:latin typeface="Calibri"/>
            </a:endParaRPr>
          </a:p>
        </p:txBody>
      </p:sp>
      <p:sp>
        <p:nvSpPr>
          <p:cNvPr id="2" name="Title 1"/>
          <p:cNvSpPr>
            <a:spLocks noGrp="1"/>
          </p:cNvSpPr>
          <p:nvPr>
            <p:ph type="title"/>
          </p:nvPr>
        </p:nvSpPr>
        <p:spPr>
          <a:xfrm>
            <a:off x="457200" y="91996"/>
            <a:ext cx="7602120" cy="550616"/>
          </a:xfrm>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sp>
        <p:nvSpPr>
          <p:cNvPr id="4" name="TextBox 3"/>
          <p:cNvSpPr txBox="1"/>
          <p:nvPr/>
        </p:nvSpPr>
        <p:spPr>
          <a:xfrm>
            <a:off x="138549" y="4778718"/>
            <a:ext cx="3128818" cy="242157"/>
          </a:xfrm>
          <a:prstGeom prst="rect">
            <a:avLst/>
          </a:prstGeom>
          <a:noFill/>
        </p:spPr>
        <p:txBody>
          <a:bodyPr wrap="square" lIns="91353" tIns="45676" rIns="91353" bIns="45676" rtlCol="0">
            <a:spAutoFit/>
          </a:bodyPr>
          <a:lstStyle/>
          <a:p>
            <a:r>
              <a:rPr lang="en-US" sz="974" dirty="0">
                <a:solidFill>
                  <a:schemeClr val="tx1"/>
                </a:solidFill>
                <a:latin typeface="IBM Plex Sans"/>
                <a:cs typeface="IBM Plex Sans"/>
              </a:rPr>
              <a:t>IBM Hybrid Cloud Digital</a:t>
            </a:r>
          </a:p>
        </p:txBody>
      </p:sp>
      <p:pic>
        <p:nvPicPr>
          <p:cNvPr id="6" name="Picture 5" descr="Hybrid Cloud Digital Logo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0066" y="40409"/>
            <a:ext cx="859078" cy="642612"/>
          </a:xfrm>
          <a:prstGeom prst="rect">
            <a:avLst/>
          </a:prstGeom>
        </p:spPr>
      </p:pic>
      <p:sp>
        <p:nvSpPr>
          <p:cNvPr id="7" name="Content Placeholder 2"/>
          <p:cNvSpPr>
            <a:spLocks noGrp="1"/>
          </p:cNvSpPr>
          <p:nvPr>
            <p:ph idx="1"/>
          </p:nvPr>
        </p:nvSpPr>
        <p:spPr>
          <a:xfrm>
            <a:off x="457200" y="1107873"/>
            <a:ext cx="8405778" cy="34867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054850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428626"/>
            <a:ext cx="8572500" cy="714376"/>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998">
                <a:solidFill>
                  <a:schemeClr val="accent1"/>
                </a:solidFill>
              </a:defRPr>
            </a:lvl1pPr>
            <a:lvl2pPr>
              <a:defRPr sz="998">
                <a:solidFill>
                  <a:schemeClr val="accent1"/>
                </a:solidFill>
              </a:defRPr>
            </a:lvl2pPr>
            <a:lvl3pPr>
              <a:defRPr sz="998">
                <a:solidFill>
                  <a:schemeClr val="accent1"/>
                </a:solidFill>
              </a:defRPr>
            </a:lvl3pPr>
            <a:lvl4pPr>
              <a:defRPr sz="998">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1"/>
          </a:xfrm>
        </p:spPr>
        <p:txBody>
          <a:bodyPr tIns="0" anchor="b"/>
          <a:lstStyle>
            <a:lvl1pPr>
              <a:defRPr sz="499" b="0">
                <a:solidFill>
                  <a:schemeClr val="bg2">
                    <a:alpha val="60000"/>
                  </a:schemeClr>
                </a:solidFill>
                <a:latin typeface="Arial" panose="020B0604020202020204" pitchFamily="34" charset="0"/>
                <a:ea typeface="Arial" panose="020B0604020202020204" pitchFamily="34" charset="0"/>
                <a:cs typeface="Arial" panose="020B0604020202020204" pitchFamily="34" charset="0"/>
              </a:defRPr>
            </a:lvl1pPr>
            <a:lvl2pPr>
              <a:defRPr sz="562"/>
            </a:lvl2pPr>
            <a:lvl3pPr>
              <a:defRPr sz="562"/>
            </a:lvl3pPr>
            <a:lvl4pPr>
              <a:defRPr sz="562"/>
            </a:lvl4pPr>
            <a:lvl5pPr>
              <a:defRPr sz="562"/>
            </a:lvl5pPr>
          </a:lstStyle>
          <a:p>
            <a:pPr lvl="0"/>
            <a:r>
              <a:rPr lang="en-US" dirty="0"/>
              <a:t>Source: Edit source here</a:t>
            </a:r>
          </a:p>
        </p:txBody>
      </p:sp>
      <p:sp>
        <p:nvSpPr>
          <p:cNvPr id="14" name="Date Placeholder 2"/>
          <p:cNvSpPr txBox="1">
            <a:spLocks/>
          </p:cNvSpPr>
          <p:nvPr userDrawn="1"/>
        </p:nvSpPr>
        <p:spPr>
          <a:xfrm>
            <a:off x="1410094" y="4937286"/>
            <a:ext cx="857250" cy="137856"/>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Arial" panose="020B0604020202020204" pitchFamily="34" charset="0"/>
                <a:ea typeface="IBM Plex Sans" charset="0"/>
                <a:cs typeface="Arial" panose="020B0604020202020204" pitchFamily="34" charset="0"/>
              </a:rPr>
              <a:t> </a:t>
            </a:r>
          </a:p>
        </p:txBody>
      </p:sp>
    </p:spTree>
    <p:extLst>
      <p:ext uri="{BB962C8B-B14F-4D97-AF65-F5344CB8AC3E}">
        <p14:creationId xmlns:p14="http://schemas.microsoft.com/office/powerpoint/2010/main" val="26111626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8534355" y="4711114"/>
            <a:ext cx="254878" cy="241092"/>
          </a:xfrm>
          <a:prstGeom prst="rect">
            <a:avLst/>
          </a:prstGeom>
        </p:spPr>
        <p:txBody>
          <a:bodyPr lIns="50800" tIns="50800" rIns="50800" bIns="50800" anchor="b"/>
          <a:lstStyle>
            <a:lvl1pPr algn="r" defTabSz="219075">
              <a:defRPr sz="9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457755057"/>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50" name="Group 45"/>
          <p:cNvGrpSpPr/>
          <p:nvPr/>
        </p:nvGrpSpPr>
        <p:grpSpPr>
          <a:xfrm>
            <a:off x="-292103" y="257616"/>
            <a:ext cx="107955" cy="4638870"/>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grpSp>
      <p:grpSp>
        <p:nvGrpSpPr>
          <p:cNvPr id="60" name="Group 58"/>
          <p:cNvGrpSpPr/>
          <p:nvPr/>
        </p:nvGrpSpPr>
        <p:grpSpPr>
          <a:xfrm>
            <a:off x="9269585" y="257616"/>
            <a:ext cx="107955" cy="4638870"/>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grpSp>
      <p:sp>
        <p:nvSpPr>
          <p:cNvPr id="61" name="Title Text"/>
          <p:cNvSpPr txBox="1">
            <a:spLocks noGrp="1"/>
          </p:cNvSpPr>
          <p:nvPr>
            <p:ph type="title"/>
          </p:nvPr>
        </p:nvSpPr>
        <p:spPr>
          <a:xfrm>
            <a:off x="446927" y="1276350"/>
            <a:ext cx="6847841" cy="1285126"/>
          </a:xfrm>
          <a:prstGeom prst="rect">
            <a:avLst/>
          </a:prstGeom>
        </p:spPr>
        <p:txBody>
          <a:bodyPr>
            <a:normAutofit/>
          </a:bodyPr>
          <a:lstStyle>
            <a:lvl1pPr>
              <a:defRPr>
                <a:solidFill>
                  <a:srgbClr val="FFFFFF"/>
                </a:solidFill>
              </a:defRPr>
            </a:lvl1pPr>
          </a:lstStyle>
          <a:p>
            <a:r>
              <a:t>Title Text</a:t>
            </a:r>
          </a:p>
        </p:txBody>
      </p:sp>
      <p:sp>
        <p:nvSpPr>
          <p:cNvPr id="62" name="Title 1"/>
          <p:cNvSpPr txBox="1"/>
          <p:nvPr/>
        </p:nvSpPr>
        <p:spPr>
          <a:xfrm>
            <a:off x="446926" y="3257250"/>
            <a:ext cx="6847841" cy="3323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685800">
              <a:lnSpc>
                <a:spcPct val="90000"/>
              </a:lnSpc>
              <a:defRPr sz="6400">
                <a:solidFill>
                  <a:srgbClr val="FFFFFF"/>
                </a:solidFill>
                <a:latin typeface="IBM Plex Sans"/>
                <a:ea typeface="IBM Plex Sans"/>
                <a:cs typeface="IBM Plex Sans"/>
                <a:sym typeface="IBM Plex Sans"/>
              </a:defRPr>
            </a:pPr>
            <a:r>
              <a:rPr sz="2400"/>
              <a:t>IBM</a:t>
            </a:r>
            <a:r>
              <a:rPr sz="2400" b="1"/>
              <a:t> Garage</a:t>
            </a:r>
          </a:p>
        </p:txBody>
      </p:sp>
      <p:sp>
        <p:nvSpPr>
          <p:cNvPr id="63" name="Body Level One…"/>
          <p:cNvSpPr txBox="1">
            <a:spLocks noGrp="1"/>
          </p:cNvSpPr>
          <p:nvPr>
            <p:ph type="body" sz="quarter" idx="1"/>
          </p:nvPr>
        </p:nvSpPr>
        <p:spPr>
          <a:xfrm>
            <a:off x="446927" y="2582024"/>
            <a:ext cx="2733762" cy="407543"/>
          </a:xfrm>
          <a:prstGeom prst="rect">
            <a:avLst/>
          </a:prstGeom>
        </p:spPr>
        <p:txBody>
          <a:bodyPr/>
          <a:lstStyle>
            <a:lvl1pPr>
              <a:defRPr sz="1350" b="1">
                <a:solidFill>
                  <a:srgbClr val="FFFFFF"/>
                </a:solidFill>
              </a:defRPr>
            </a:lvl1pPr>
            <a:lvl2pPr marL="450056" indent="-321469">
              <a:defRPr sz="1350" b="1">
                <a:solidFill>
                  <a:srgbClr val="FFFFFF"/>
                </a:solidFill>
              </a:defRPr>
            </a:lvl2pPr>
            <a:lvl3pPr marL="450056" indent="-192881">
              <a:defRPr sz="1350" b="1">
                <a:solidFill>
                  <a:srgbClr val="FFFFFF"/>
                </a:solidFill>
              </a:defRPr>
            </a:lvl3pPr>
            <a:lvl4pPr marL="578644" indent="-192881">
              <a:defRPr sz="1350" b="1">
                <a:solidFill>
                  <a:srgbClr val="FFFFFF"/>
                </a:solidFill>
              </a:defRPr>
            </a:lvl4pPr>
            <a:lvl5pPr marL="835819" indent="-321469">
              <a:defRPr sz="135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65"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83468344"/>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31099579"/>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91" name="Group 59"/>
          <p:cNvGrpSpPr/>
          <p:nvPr/>
        </p:nvGrpSpPr>
        <p:grpSpPr>
          <a:xfrm>
            <a:off x="229234" y="-109855"/>
            <a:ext cx="8686733" cy="91440"/>
            <a:chOff x="0" y="0"/>
            <a:chExt cx="23164618" cy="243840"/>
          </a:xfrm>
        </p:grpSpPr>
        <p:sp>
          <p:nvSpPr>
            <p:cNvPr id="8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103" name="Group 60"/>
          <p:cNvGrpSpPr/>
          <p:nvPr/>
        </p:nvGrpSpPr>
        <p:grpSpPr>
          <a:xfrm>
            <a:off x="229234" y="5163186"/>
            <a:ext cx="8686733" cy="91440"/>
            <a:chOff x="0" y="0"/>
            <a:chExt cx="23164618" cy="243840"/>
          </a:xfrm>
        </p:grpSpPr>
        <p:sp>
          <p:nvSpPr>
            <p:cNvPr id="9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113" name="Group 61"/>
          <p:cNvGrpSpPr/>
          <p:nvPr/>
        </p:nvGrpSpPr>
        <p:grpSpPr>
          <a:xfrm>
            <a:off x="-109730" y="237744"/>
            <a:ext cx="91440" cy="4664457"/>
            <a:chOff x="0" y="0"/>
            <a:chExt cx="243840" cy="12438549"/>
          </a:xfrm>
        </p:grpSpPr>
        <p:sp>
          <p:nvSpPr>
            <p:cNvPr id="10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0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123" name="Group 62"/>
          <p:cNvGrpSpPr/>
          <p:nvPr/>
        </p:nvGrpSpPr>
        <p:grpSpPr>
          <a:xfrm>
            <a:off x="9163050" y="237744"/>
            <a:ext cx="91440" cy="4663441"/>
            <a:chOff x="0" y="0"/>
            <a:chExt cx="243840" cy="12435840"/>
          </a:xfrm>
        </p:grpSpPr>
        <p:sp>
          <p:nvSpPr>
            <p:cNvPr id="11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1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2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2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2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sp>
        <p:nvSpPr>
          <p:cNvPr id="124" name="Title Text"/>
          <p:cNvSpPr txBox="1">
            <a:spLocks noGrp="1"/>
          </p:cNvSpPr>
          <p:nvPr>
            <p:ph type="title"/>
          </p:nvPr>
        </p:nvSpPr>
        <p:spPr>
          <a:xfrm>
            <a:off x="248413" y="149225"/>
            <a:ext cx="4142165" cy="4294632"/>
          </a:xfrm>
          <a:prstGeom prst="rect">
            <a:avLst/>
          </a:prstGeom>
        </p:spPr>
        <p:txBody>
          <a:bodyPr>
            <a:normAutofit/>
          </a:bodyPr>
          <a:lstStyle>
            <a:lvl1pPr defTabSz="914400">
              <a:defRPr b="0">
                <a:solidFill>
                  <a:srgbClr val="FFFFFF"/>
                </a:solidFill>
              </a:defRPr>
            </a:lvl1pPr>
          </a:lstStyle>
          <a:p>
            <a:r>
              <a:t>Title Text</a:t>
            </a:r>
          </a:p>
        </p:txBody>
      </p:sp>
      <p:sp>
        <p:nvSpPr>
          <p:cNvPr id="125" name="Cool gray 10 rectangle"/>
          <p:cNvSpPr/>
          <p:nvPr/>
        </p:nvSpPr>
        <p:spPr>
          <a:xfrm>
            <a:off x="4572000" y="0"/>
            <a:ext cx="4572000" cy="5143500"/>
          </a:xfrm>
          <a:prstGeom prst="rect">
            <a:avLst/>
          </a:prstGeom>
          <a:solidFill>
            <a:srgbClr val="FFFFFF"/>
          </a:solidFill>
          <a:ln w="12700">
            <a:miter lim="400000"/>
          </a:ln>
        </p:spPr>
        <p:txBody>
          <a:bodyPr lIns="36000" tIns="36000" rIns="36000" bIns="36000" anchor="ctr"/>
          <a:lstStyle/>
          <a:p>
            <a:pPr defTabSz="685983">
              <a:defRPr sz="3200" b="1">
                <a:solidFill>
                  <a:srgbClr val="FFFFFF"/>
                </a:solidFill>
                <a:latin typeface="Arial"/>
                <a:ea typeface="Arial"/>
                <a:cs typeface="Arial"/>
                <a:sym typeface="Arial"/>
              </a:defRPr>
            </a:pPr>
            <a:endParaRPr sz="1200"/>
          </a:p>
        </p:txBody>
      </p:sp>
      <p:sp>
        <p:nvSpPr>
          <p:cNvPr id="126" name="Body Level One…"/>
          <p:cNvSpPr txBox="1">
            <a:spLocks noGrp="1"/>
          </p:cNvSpPr>
          <p:nvPr>
            <p:ph type="body" sz="half" idx="1"/>
          </p:nvPr>
        </p:nvSpPr>
        <p:spPr>
          <a:xfrm>
            <a:off x="4791456" y="210693"/>
            <a:ext cx="4123944" cy="4294632"/>
          </a:xfrm>
          <a:prstGeom prst="rect">
            <a:avLst/>
          </a:prstGeom>
        </p:spPr>
        <p:txBody>
          <a:bodyPr/>
          <a:lstStyle>
            <a:lvl1pPr defTabSz="914400">
              <a:lnSpc>
                <a:spcPct val="100000"/>
              </a:lnSpc>
              <a:spcBef>
                <a:spcPts val="1088"/>
              </a:spcBef>
              <a:defRPr sz="1350"/>
            </a:lvl1pPr>
            <a:lvl2pPr marL="166674" indent="-167531" defTabSz="914400">
              <a:lnSpc>
                <a:spcPct val="100000"/>
              </a:lnSpc>
              <a:spcBef>
                <a:spcPts val="1088"/>
              </a:spcBef>
              <a:buChar char="–"/>
              <a:defRPr sz="1350"/>
            </a:lvl2pPr>
            <a:lvl3pPr marL="230969" indent="-167531" defTabSz="914400">
              <a:lnSpc>
                <a:spcPct val="100000"/>
              </a:lnSpc>
              <a:spcBef>
                <a:spcPts val="1088"/>
              </a:spcBef>
              <a:defRPr sz="1350"/>
            </a:lvl3pPr>
            <a:lvl4pPr marL="338127" indent="-167531" defTabSz="914400">
              <a:lnSpc>
                <a:spcPct val="100000"/>
              </a:lnSpc>
              <a:spcBef>
                <a:spcPts val="1088"/>
              </a:spcBef>
              <a:buChar char="–"/>
              <a:defRPr sz="1350"/>
            </a:lvl4pPr>
            <a:lvl5pPr marL="403612" indent="-167531" defTabSz="914400">
              <a:lnSpc>
                <a:spcPct val="100000"/>
              </a:lnSpc>
              <a:spcBef>
                <a:spcPts val="1088"/>
              </a:spcBef>
              <a:buChar char="»"/>
              <a:defRPr sz="1350"/>
            </a:lvl5pPr>
          </a:lstStyle>
          <a:p>
            <a:r>
              <a:t>Body Level One</a:t>
            </a:r>
          </a:p>
          <a:p>
            <a:pPr lvl="1"/>
            <a:r>
              <a:t>Body Level Two</a:t>
            </a:r>
          </a:p>
          <a:p>
            <a:pPr lvl="2"/>
            <a:r>
              <a:t>Body Level Three</a:t>
            </a:r>
          </a:p>
          <a:p>
            <a:pPr lvl="3"/>
            <a:r>
              <a:t>Body Level Four</a:t>
            </a:r>
          </a:p>
          <a:p>
            <a:pPr lvl="4"/>
            <a:r>
              <a:t>Body Level Five</a:t>
            </a:r>
          </a:p>
        </p:txBody>
      </p:sp>
      <p:sp>
        <p:nvSpPr>
          <p:cNvPr id="127" name="Straight Connector 92"/>
          <p:cNvSpPr/>
          <p:nvPr/>
        </p:nvSpPr>
        <p:spPr>
          <a:xfrm flipV="1">
            <a:off x="2292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28" name="Straight Connector 93"/>
          <p:cNvSpPr/>
          <p:nvPr/>
        </p:nvSpPr>
        <p:spPr>
          <a:xfrm flipV="1">
            <a:off x="20580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29" name="Straight Connector 94"/>
          <p:cNvSpPr/>
          <p:nvPr/>
        </p:nvSpPr>
        <p:spPr>
          <a:xfrm flipV="1">
            <a:off x="22866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0" name="Straight Connector 95"/>
          <p:cNvSpPr/>
          <p:nvPr/>
        </p:nvSpPr>
        <p:spPr>
          <a:xfrm flipV="1">
            <a:off x="25152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1" name="Straight Connector 96"/>
          <p:cNvSpPr/>
          <p:nvPr/>
        </p:nvSpPr>
        <p:spPr>
          <a:xfrm flipV="1">
            <a:off x="43440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2" name="Straight Connector 97"/>
          <p:cNvSpPr/>
          <p:nvPr/>
        </p:nvSpPr>
        <p:spPr>
          <a:xfrm flipV="1">
            <a:off x="45726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3" name="Straight Connector 98"/>
          <p:cNvSpPr/>
          <p:nvPr/>
        </p:nvSpPr>
        <p:spPr>
          <a:xfrm flipV="1">
            <a:off x="48012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4" name="Straight Connector 99"/>
          <p:cNvSpPr/>
          <p:nvPr/>
        </p:nvSpPr>
        <p:spPr>
          <a:xfrm flipV="1">
            <a:off x="6630035"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5" name="Straight Connector 100"/>
          <p:cNvSpPr/>
          <p:nvPr/>
        </p:nvSpPr>
        <p:spPr>
          <a:xfrm flipV="1">
            <a:off x="6858636"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6" name="Straight Connector 101"/>
          <p:cNvSpPr/>
          <p:nvPr/>
        </p:nvSpPr>
        <p:spPr>
          <a:xfrm flipV="1">
            <a:off x="7087236"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7" name="Straight Connector 102"/>
          <p:cNvSpPr/>
          <p:nvPr/>
        </p:nvSpPr>
        <p:spPr>
          <a:xfrm flipV="1">
            <a:off x="8915967" y="-109855"/>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8" name="Straight Connector 81"/>
          <p:cNvSpPr/>
          <p:nvPr/>
        </p:nvSpPr>
        <p:spPr>
          <a:xfrm flipV="1">
            <a:off x="229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39" name="Straight Connector 82"/>
          <p:cNvSpPr/>
          <p:nvPr/>
        </p:nvSpPr>
        <p:spPr>
          <a:xfrm flipV="1">
            <a:off x="2058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0" name="Straight Connector 83"/>
          <p:cNvSpPr/>
          <p:nvPr/>
        </p:nvSpPr>
        <p:spPr>
          <a:xfrm flipV="1">
            <a:off x="22866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1" name="Straight Connector 84"/>
          <p:cNvSpPr/>
          <p:nvPr/>
        </p:nvSpPr>
        <p:spPr>
          <a:xfrm flipV="1">
            <a:off x="2515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2" name="Straight Connector 85"/>
          <p:cNvSpPr/>
          <p:nvPr/>
        </p:nvSpPr>
        <p:spPr>
          <a:xfrm flipV="1">
            <a:off x="4344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3" name="Straight Connector 86"/>
          <p:cNvSpPr/>
          <p:nvPr/>
        </p:nvSpPr>
        <p:spPr>
          <a:xfrm flipV="1">
            <a:off x="45726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4" name="Straight Connector 87"/>
          <p:cNvSpPr/>
          <p:nvPr/>
        </p:nvSpPr>
        <p:spPr>
          <a:xfrm flipV="1">
            <a:off x="4801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5" name="Straight Connector 88"/>
          <p:cNvSpPr/>
          <p:nvPr/>
        </p:nvSpPr>
        <p:spPr>
          <a:xfrm flipV="1">
            <a:off x="6630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6" name="Straight Connector 89"/>
          <p:cNvSpPr/>
          <p:nvPr/>
        </p:nvSpPr>
        <p:spPr>
          <a:xfrm flipV="1">
            <a:off x="6858636"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7" name="Straight Connector 90"/>
          <p:cNvSpPr/>
          <p:nvPr/>
        </p:nvSpPr>
        <p:spPr>
          <a:xfrm flipV="1">
            <a:off x="7087236"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8" name="Straight Connector 91"/>
          <p:cNvSpPr/>
          <p:nvPr/>
        </p:nvSpPr>
        <p:spPr>
          <a:xfrm flipV="1">
            <a:off x="8915967"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49" name="Straight Connector 72"/>
          <p:cNvSpPr/>
          <p:nvPr/>
        </p:nvSpPr>
        <p:spPr>
          <a:xfrm flipH="1">
            <a:off x="-109730" y="653796"/>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0" name="Straight Connector 73"/>
          <p:cNvSpPr/>
          <p:nvPr/>
        </p:nvSpPr>
        <p:spPr>
          <a:xfrm flipH="1">
            <a:off x="-109730" y="128930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1" name="Straight Connector 74"/>
          <p:cNvSpPr/>
          <p:nvPr/>
        </p:nvSpPr>
        <p:spPr>
          <a:xfrm flipH="1">
            <a:off x="-109730" y="192938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2" name="Straight Connector 75"/>
          <p:cNvSpPr/>
          <p:nvPr/>
        </p:nvSpPr>
        <p:spPr>
          <a:xfrm flipH="1">
            <a:off x="-109730" y="2570990"/>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3" name="Straight Connector 76"/>
          <p:cNvSpPr/>
          <p:nvPr/>
        </p:nvSpPr>
        <p:spPr>
          <a:xfrm flipH="1">
            <a:off x="-109730" y="320954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4" name="Straight Connector 77"/>
          <p:cNvSpPr/>
          <p:nvPr/>
        </p:nvSpPr>
        <p:spPr>
          <a:xfrm flipH="1">
            <a:off x="-109730" y="384962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5" name="Straight Connector 78"/>
          <p:cNvSpPr/>
          <p:nvPr/>
        </p:nvSpPr>
        <p:spPr>
          <a:xfrm flipH="1">
            <a:off x="-109730" y="4494276"/>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6" name="Straight Connector 79"/>
          <p:cNvSpPr/>
          <p:nvPr/>
        </p:nvSpPr>
        <p:spPr>
          <a:xfrm flipH="1">
            <a:off x="-109730" y="23774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7" name="Straight Connector 80"/>
          <p:cNvSpPr/>
          <p:nvPr/>
        </p:nvSpPr>
        <p:spPr>
          <a:xfrm flipH="1">
            <a:off x="-109730" y="4902200"/>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8" name="Straight Connector 63"/>
          <p:cNvSpPr/>
          <p:nvPr/>
        </p:nvSpPr>
        <p:spPr>
          <a:xfrm flipH="1">
            <a:off x="9163050" y="653796"/>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59" name="Straight Connector 64"/>
          <p:cNvSpPr/>
          <p:nvPr/>
        </p:nvSpPr>
        <p:spPr>
          <a:xfrm flipH="1">
            <a:off x="9163050" y="128930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0" name="Straight Connector 65"/>
          <p:cNvSpPr/>
          <p:nvPr/>
        </p:nvSpPr>
        <p:spPr>
          <a:xfrm flipH="1">
            <a:off x="9163050" y="192938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1" name="Straight Connector 66"/>
          <p:cNvSpPr/>
          <p:nvPr/>
        </p:nvSpPr>
        <p:spPr>
          <a:xfrm flipH="1">
            <a:off x="9163050" y="256946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2" name="Straight Connector 67"/>
          <p:cNvSpPr/>
          <p:nvPr/>
        </p:nvSpPr>
        <p:spPr>
          <a:xfrm flipH="1">
            <a:off x="9163050" y="320954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3" name="Straight Connector 68"/>
          <p:cNvSpPr/>
          <p:nvPr/>
        </p:nvSpPr>
        <p:spPr>
          <a:xfrm flipH="1">
            <a:off x="9163050" y="384962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4" name="Straight Connector 69"/>
          <p:cNvSpPr/>
          <p:nvPr/>
        </p:nvSpPr>
        <p:spPr>
          <a:xfrm flipH="1">
            <a:off x="9163050" y="4494276"/>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5" name="Straight Connector 70"/>
          <p:cNvSpPr/>
          <p:nvPr/>
        </p:nvSpPr>
        <p:spPr>
          <a:xfrm flipH="1">
            <a:off x="9163050" y="23774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166" name="Straight Connector 71"/>
          <p:cNvSpPr/>
          <p:nvPr/>
        </p:nvSpPr>
        <p:spPr>
          <a:xfrm flipH="1">
            <a:off x="9163050" y="490118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pic>
        <p:nvPicPr>
          <p:cNvPr id="167"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168"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169" name="Slide Number"/>
          <p:cNvSpPr txBox="1">
            <a:spLocks noGrp="1"/>
          </p:cNvSpPr>
          <p:nvPr>
            <p:ph type="sldNum" sz="quarter" idx="2"/>
          </p:nvPr>
        </p:nvSpPr>
        <p:spPr>
          <a:xfrm>
            <a:off x="8763047" y="4787706"/>
            <a:ext cx="152286" cy="138499"/>
          </a:xfrm>
          <a:prstGeom prst="rect">
            <a:avLst/>
          </a:prstGeom>
        </p:spPr>
        <p:txBody>
          <a:bodyPr/>
          <a:lstStyle>
            <a:lvl1pPr algn="r" defTabSz="685983">
              <a:defRPr sz="9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0591792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x">
  <p:cSld name="fact, number, half-image (bleeds)">
    <p:spTree>
      <p:nvGrpSpPr>
        <p:cNvPr id="1" name=""/>
        <p:cNvGrpSpPr/>
        <p:nvPr/>
      </p:nvGrpSpPr>
      <p:grpSpPr>
        <a:xfrm>
          <a:off x="0" y="0"/>
          <a:ext cx="0" cy="0"/>
          <a:chOff x="0" y="0"/>
          <a:chExt cx="0" cy="0"/>
        </a:xfrm>
      </p:grpSpPr>
      <p:grpSp>
        <p:nvGrpSpPr>
          <p:cNvPr id="220" name="Group 1"/>
          <p:cNvGrpSpPr/>
          <p:nvPr/>
        </p:nvGrpSpPr>
        <p:grpSpPr>
          <a:xfrm>
            <a:off x="-109730" y="-109855"/>
            <a:ext cx="9364221" cy="5364480"/>
            <a:chOff x="0" y="0"/>
            <a:chExt cx="24971254" cy="14305280"/>
          </a:xfrm>
        </p:grpSpPr>
        <p:grpSp>
          <p:nvGrpSpPr>
            <p:cNvPr id="187" name="Group 59"/>
            <p:cNvGrpSpPr/>
            <p:nvPr/>
          </p:nvGrpSpPr>
          <p:grpSpPr>
            <a:xfrm>
              <a:off x="903906" y="-1"/>
              <a:ext cx="23164620" cy="243842"/>
              <a:chOff x="0" y="0"/>
              <a:chExt cx="23164618" cy="243840"/>
            </a:xfrm>
          </p:grpSpPr>
          <p:sp>
            <p:nvSpPr>
              <p:cNvPr id="17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7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7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7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199" name="Group 60"/>
            <p:cNvGrpSpPr/>
            <p:nvPr/>
          </p:nvGrpSpPr>
          <p:grpSpPr>
            <a:xfrm>
              <a:off x="903906" y="14061440"/>
              <a:ext cx="23164620" cy="243841"/>
              <a:chOff x="0" y="0"/>
              <a:chExt cx="23164618" cy="243840"/>
            </a:xfrm>
          </p:grpSpPr>
          <p:sp>
            <p:nvSpPr>
              <p:cNvPr id="18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8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19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209" name="Group 61"/>
            <p:cNvGrpSpPr/>
            <p:nvPr/>
          </p:nvGrpSpPr>
          <p:grpSpPr>
            <a:xfrm>
              <a:off x="-1" y="926930"/>
              <a:ext cx="243842" cy="12438551"/>
              <a:chOff x="0" y="0"/>
              <a:chExt cx="243840" cy="12438549"/>
            </a:xfrm>
          </p:grpSpPr>
          <p:sp>
            <p:nvSpPr>
              <p:cNvPr id="20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0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219" name="Group 62"/>
            <p:cNvGrpSpPr/>
            <p:nvPr/>
          </p:nvGrpSpPr>
          <p:grpSpPr>
            <a:xfrm>
              <a:off x="24727414" y="926930"/>
              <a:ext cx="243841" cy="12435842"/>
              <a:chOff x="0" y="0"/>
              <a:chExt cx="243840" cy="12435840"/>
            </a:xfrm>
          </p:grpSpPr>
          <p:sp>
            <p:nvSpPr>
              <p:cNvPr id="21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1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221" name="Body Level One…"/>
          <p:cNvSpPr txBox="1">
            <a:spLocks noGrp="1"/>
          </p:cNvSpPr>
          <p:nvPr>
            <p:ph type="body" sz="half" idx="1"/>
          </p:nvPr>
        </p:nvSpPr>
        <p:spPr>
          <a:xfrm>
            <a:off x="235267" y="1204913"/>
            <a:ext cx="4206241" cy="3361944"/>
          </a:xfrm>
          <a:prstGeom prst="rect">
            <a:avLst/>
          </a:prstGeom>
        </p:spPr>
        <p:txBody>
          <a:bodyPr/>
          <a:lstStyle>
            <a:lvl1pPr defTabSz="914400">
              <a:lnSpc>
                <a:spcPct val="90000"/>
              </a:lnSpc>
              <a:spcBef>
                <a:spcPts val="1088"/>
              </a:spcBef>
              <a:defRPr sz="9600" b="1">
                <a:solidFill>
                  <a:srgbClr val="FFFFFF"/>
                </a:solidFill>
              </a:defRPr>
            </a:lvl1pPr>
            <a:lvl2pPr marL="1190476" indent="-1191332" defTabSz="914400">
              <a:lnSpc>
                <a:spcPct val="90000"/>
              </a:lnSpc>
              <a:spcBef>
                <a:spcPts val="1088"/>
              </a:spcBef>
              <a:buChar char="–"/>
              <a:defRPr sz="9600" b="1">
                <a:solidFill>
                  <a:srgbClr val="FFFFFF"/>
                </a:solidFill>
              </a:defRPr>
            </a:lvl2pPr>
            <a:lvl3pPr marL="1254771" indent="-1191332" defTabSz="914400">
              <a:lnSpc>
                <a:spcPct val="90000"/>
              </a:lnSpc>
              <a:spcBef>
                <a:spcPts val="1088"/>
              </a:spcBef>
              <a:defRPr sz="9600" b="1">
                <a:solidFill>
                  <a:srgbClr val="FFFFFF"/>
                </a:solidFill>
              </a:defRPr>
            </a:lvl3pPr>
            <a:lvl4pPr marL="1361928" indent="-1191332" defTabSz="914400">
              <a:lnSpc>
                <a:spcPct val="90000"/>
              </a:lnSpc>
              <a:spcBef>
                <a:spcPts val="1088"/>
              </a:spcBef>
              <a:buChar char="–"/>
              <a:defRPr sz="9600" b="1">
                <a:solidFill>
                  <a:srgbClr val="FFFFFF"/>
                </a:solidFill>
              </a:defRPr>
            </a:lvl4pPr>
            <a:lvl5pPr marL="1427413" indent="-1191332" defTabSz="914400">
              <a:lnSpc>
                <a:spcPct val="90000"/>
              </a:lnSpc>
              <a:spcBef>
                <a:spcPts val="1088"/>
              </a:spcBef>
              <a:buChar char="»"/>
              <a:defRPr sz="9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p:cNvSpPr>
            <a:spLocks noGrp="1"/>
          </p:cNvSpPr>
          <p:nvPr>
            <p:ph type="pic" idx="21"/>
          </p:nvPr>
        </p:nvSpPr>
        <p:spPr>
          <a:xfrm>
            <a:off x="4572000" y="0"/>
            <a:ext cx="4572000" cy="5143500"/>
          </a:xfrm>
          <a:prstGeom prst="rect">
            <a:avLst/>
          </a:prstGeom>
        </p:spPr>
        <p:txBody>
          <a:bodyPr lIns="91439" tIns="45719" rIns="91439" bIns="45719">
            <a:noAutofit/>
          </a:bodyPr>
          <a:lstStyle/>
          <a:p>
            <a:endParaRPr/>
          </a:p>
        </p:txBody>
      </p:sp>
      <p:sp>
        <p:nvSpPr>
          <p:cNvPr id="223" name="Slide Number"/>
          <p:cNvSpPr txBox="1">
            <a:spLocks noGrp="1"/>
          </p:cNvSpPr>
          <p:nvPr>
            <p:ph type="sldNum" sz="quarter" idx="2"/>
          </p:nvPr>
        </p:nvSpPr>
        <p:spPr>
          <a:xfrm>
            <a:off x="8820755" y="4825078"/>
            <a:ext cx="94578" cy="92333"/>
          </a:xfrm>
          <a:prstGeom prst="rect">
            <a:avLst/>
          </a:prstGeom>
        </p:spPr>
        <p:txBody>
          <a:bodyPr/>
          <a:lstStyle>
            <a:lvl1pPr algn="r" defTabSz="685983">
              <a:defRPr>
                <a:latin typeface="Arial"/>
                <a:ea typeface="Arial"/>
                <a:cs typeface="Arial"/>
                <a:sym typeface="Arial"/>
              </a:defRPr>
            </a:lvl1pPr>
          </a:lstStyle>
          <a:p>
            <a:fld id="{86CB4B4D-7CA3-9044-876B-883B54F8677D}" type="slidenum">
              <a:t>‹#›</a:t>
            </a:fld>
            <a:endParaRPr/>
          </a:p>
        </p:txBody>
      </p:sp>
      <p:sp>
        <p:nvSpPr>
          <p:cNvPr id="224" name="Title Text"/>
          <p:cNvSpPr txBox="1">
            <a:spLocks noGrp="1"/>
          </p:cNvSpPr>
          <p:nvPr>
            <p:ph type="body" sz="quarter" idx="22"/>
          </p:nvPr>
        </p:nvSpPr>
        <p:spPr>
          <a:xfrm>
            <a:off x="238506" y="190500"/>
            <a:ext cx="4133089" cy="804672"/>
          </a:xfrm>
          <a:prstGeom prst="rect">
            <a:avLst/>
          </a:prstGeom>
        </p:spPr>
        <p:txBody>
          <a:bodyPr/>
          <a:lstStyle>
            <a:lvl1pPr defTabSz="914400">
              <a:lnSpc>
                <a:spcPct val="90000"/>
              </a:lnSpc>
              <a:spcBef>
                <a:spcPts val="0"/>
              </a:spcBef>
              <a:defRPr sz="1575">
                <a:solidFill>
                  <a:srgbClr val="FFFFFF"/>
                </a:solidFill>
              </a:defRPr>
            </a:lvl1pPr>
          </a:lstStyle>
          <a:p>
            <a:r>
              <a:t>Title Text</a:t>
            </a:r>
          </a:p>
        </p:txBody>
      </p:sp>
      <p:pic>
        <p:nvPicPr>
          <p:cNvPr id="225"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226"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173203865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5"/>
            <a:ext cx="4114800" cy="221599"/>
          </a:xfrm>
        </p:spPr>
        <p:txBody>
          <a:bodyPr/>
          <a:lstStyle>
            <a:lvl1pPr>
              <a:defRPr lang="en-US" sz="1600" b="0" dirty="0">
                <a:solidFill>
                  <a:schemeClr val="bg1"/>
                </a:solidFill>
                <a:latin typeface="IBM Plex Sans" charset="0"/>
                <a:ea typeface="IBM Plex Sans" charset="0"/>
                <a:cs typeface="IBM Plex Sans"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wrap="square" anchor="b" anchorCtr="0">
            <a:spAutoFit/>
          </a:bodyPr>
          <a:lstStyle>
            <a:lvl1pPr marL="0" indent="0" algn="l" rtl="0" eaLnBrk="1" fontAlgn="base" hangingPunct="1">
              <a:lnSpc>
                <a:spcPct val="90000"/>
              </a:lnSpc>
              <a:spcBef>
                <a:spcPts val="1100"/>
              </a:spcBef>
              <a:spcAft>
                <a:spcPct val="0"/>
              </a:spcAft>
              <a:buClr>
                <a:srgbClr val="6D6E70"/>
              </a:buClr>
              <a:buSzPct val="90000"/>
              <a:buFont typeface="Wingdings" pitchFamily="2" charset="2"/>
              <a:buNone/>
              <a:defRPr lang="en-US" sz="9600" dirty="0">
                <a:gradFill>
                  <a:gsLst>
                    <a:gs pos="70000">
                      <a:schemeClr val="accent3"/>
                    </a:gs>
                    <a:gs pos="0">
                      <a:schemeClr val="accent2"/>
                    </a:gs>
                  </a:gsLst>
                  <a:lin ang="18000000" scaled="0"/>
                </a:gradFill>
                <a:latin typeface="IBM Plex Sans ExtraLight" panose="020B0303050203000203" pitchFamily="34" charset="0"/>
                <a:ea typeface="IBM Plex Sans" charset="0"/>
                <a:cs typeface="IBM Plex Sans" charset="0"/>
              </a:defRPr>
            </a:lvl1pPr>
          </a:lstStyle>
          <a:p>
            <a:pPr lvl="0"/>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1960164"/>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18DD3F5-A615-5144-BB67-F7F4A04E0BD2}"/>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8B804940-768B-844E-98D7-A740F04B1F78}"/>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28900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
  <p:cSld name="boxes (1 large, 4 small)">
    <p:spTree>
      <p:nvGrpSpPr>
        <p:cNvPr id="1" name=""/>
        <p:cNvGrpSpPr/>
        <p:nvPr/>
      </p:nvGrpSpPr>
      <p:grpSpPr>
        <a:xfrm>
          <a:off x="0" y="0"/>
          <a:ext cx="0" cy="0"/>
          <a:chOff x="0" y="0"/>
          <a:chExt cx="0" cy="0"/>
        </a:xfrm>
      </p:grpSpPr>
      <p:grpSp>
        <p:nvGrpSpPr>
          <p:cNvPr id="277" name="Group 1"/>
          <p:cNvGrpSpPr/>
          <p:nvPr/>
        </p:nvGrpSpPr>
        <p:grpSpPr>
          <a:xfrm>
            <a:off x="-109730" y="-109855"/>
            <a:ext cx="9364221" cy="5364480"/>
            <a:chOff x="0" y="0"/>
            <a:chExt cx="24971254" cy="14305280"/>
          </a:xfrm>
        </p:grpSpPr>
        <p:grpSp>
          <p:nvGrpSpPr>
            <p:cNvPr id="244" name="Group 59"/>
            <p:cNvGrpSpPr/>
            <p:nvPr/>
          </p:nvGrpSpPr>
          <p:grpSpPr>
            <a:xfrm>
              <a:off x="903906" y="-1"/>
              <a:ext cx="23164620" cy="243842"/>
              <a:chOff x="0" y="0"/>
              <a:chExt cx="23164618" cy="243840"/>
            </a:xfrm>
          </p:grpSpPr>
          <p:sp>
            <p:nvSpPr>
              <p:cNvPr id="23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3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256" name="Group 60"/>
            <p:cNvGrpSpPr/>
            <p:nvPr/>
          </p:nvGrpSpPr>
          <p:grpSpPr>
            <a:xfrm>
              <a:off x="903906" y="14061440"/>
              <a:ext cx="23164620" cy="243841"/>
              <a:chOff x="0" y="0"/>
              <a:chExt cx="23164618" cy="243840"/>
            </a:xfrm>
          </p:grpSpPr>
          <p:sp>
            <p:nvSpPr>
              <p:cNvPr id="24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4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266" name="Group 61"/>
            <p:cNvGrpSpPr/>
            <p:nvPr/>
          </p:nvGrpSpPr>
          <p:grpSpPr>
            <a:xfrm>
              <a:off x="-1" y="926930"/>
              <a:ext cx="243842" cy="12438551"/>
              <a:chOff x="0" y="0"/>
              <a:chExt cx="243840" cy="12438549"/>
            </a:xfrm>
          </p:grpSpPr>
          <p:sp>
            <p:nvSpPr>
              <p:cNvPr id="25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5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276" name="Group 62"/>
            <p:cNvGrpSpPr/>
            <p:nvPr/>
          </p:nvGrpSpPr>
          <p:grpSpPr>
            <a:xfrm>
              <a:off x="24727414" y="926930"/>
              <a:ext cx="243841" cy="12435842"/>
              <a:chOff x="0" y="0"/>
              <a:chExt cx="243840" cy="12435840"/>
            </a:xfrm>
          </p:grpSpPr>
          <p:sp>
            <p:nvSpPr>
              <p:cNvPr id="26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6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27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278" name="Body Level One…"/>
          <p:cNvSpPr txBox="1">
            <a:spLocks noGrp="1"/>
          </p:cNvSpPr>
          <p:nvPr>
            <p:ph type="body" sz="quarter" idx="1"/>
          </p:nvPr>
        </p:nvSpPr>
        <p:spPr>
          <a:xfrm>
            <a:off x="0" y="2570163"/>
            <a:ext cx="2286000" cy="2573337"/>
          </a:xfrm>
          <a:prstGeom prst="rect">
            <a:avLst/>
          </a:prstGeom>
          <a:solidFill>
            <a:srgbClr val="061F80"/>
          </a:solidFill>
        </p:spPr>
        <p:txBody>
          <a:bodyPr lIns="536448" tIns="536448" rIns="536448" bIns="536448"/>
          <a:lstStyle>
            <a:lvl1pPr marL="23813" defTabSz="914400">
              <a:lnSpc>
                <a:spcPct val="100000"/>
              </a:lnSpc>
              <a:spcBef>
                <a:spcPts val="1088"/>
              </a:spcBef>
              <a:defRPr sz="1350">
                <a:solidFill>
                  <a:srgbClr val="FFFFFF"/>
                </a:solidFill>
                <a:latin typeface="Arial"/>
                <a:ea typeface="Arial"/>
                <a:cs typeface="Arial"/>
                <a:sym typeface="Arial"/>
              </a:defRPr>
            </a:lvl1pPr>
            <a:lvl2pPr marL="190487" indent="-167531" defTabSz="914400">
              <a:lnSpc>
                <a:spcPct val="100000"/>
              </a:lnSpc>
              <a:spcBef>
                <a:spcPts val="1088"/>
              </a:spcBef>
              <a:buChar char="–"/>
              <a:defRPr sz="1350">
                <a:solidFill>
                  <a:srgbClr val="FFFFFF"/>
                </a:solidFill>
                <a:latin typeface="Arial"/>
                <a:ea typeface="Arial"/>
                <a:cs typeface="Arial"/>
                <a:sym typeface="Arial"/>
              </a:defRPr>
            </a:lvl2pPr>
            <a:lvl3pPr marL="254782" indent="-167531" defTabSz="914400">
              <a:lnSpc>
                <a:spcPct val="100000"/>
              </a:lnSpc>
              <a:spcBef>
                <a:spcPts val="1088"/>
              </a:spcBef>
              <a:defRPr sz="1350">
                <a:solidFill>
                  <a:srgbClr val="FFFFFF"/>
                </a:solidFill>
                <a:latin typeface="Arial"/>
                <a:ea typeface="Arial"/>
                <a:cs typeface="Arial"/>
                <a:sym typeface="Arial"/>
              </a:defRPr>
            </a:lvl3pPr>
            <a:lvl4pPr marL="361939" indent="-167531" defTabSz="914400">
              <a:lnSpc>
                <a:spcPct val="100000"/>
              </a:lnSpc>
              <a:spcBef>
                <a:spcPts val="1088"/>
              </a:spcBef>
              <a:buChar char="–"/>
              <a:defRPr sz="1350">
                <a:solidFill>
                  <a:srgbClr val="FFFFFF"/>
                </a:solidFill>
                <a:latin typeface="Arial"/>
                <a:ea typeface="Arial"/>
                <a:cs typeface="Arial"/>
                <a:sym typeface="Arial"/>
              </a:defRPr>
            </a:lvl4pPr>
            <a:lvl5pPr marL="427424" indent="-167531" defTabSz="914400">
              <a:lnSpc>
                <a:spcPct val="100000"/>
              </a:lnSpc>
              <a:spcBef>
                <a:spcPts val="1088"/>
              </a:spcBef>
              <a:buChar char="»"/>
              <a:defRPr sz="13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8820755" y="4825078"/>
            <a:ext cx="94578" cy="92333"/>
          </a:xfrm>
          <a:prstGeom prst="rect">
            <a:avLst/>
          </a:prstGeom>
        </p:spPr>
        <p:txBody>
          <a:bodyPr/>
          <a:lstStyle>
            <a:lvl1pPr algn="r" defTabSz="685983">
              <a:defRPr>
                <a:solidFill>
                  <a:srgbClr val="000000"/>
                </a:solidFill>
                <a:latin typeface="Arial"/>
                <a:ea typeface="Arial"/>
                <a:cs typeface="Arial"/>
                <a:sym typeface="Arial"/>
              </a:defRPr>
            </a:lvl1pPr>
          </a:lstStyle>
          <a:p>
            <a:fld id="{86CB4B4D-7CA3-9044-876B-883B54F8677D}" type="slidenum">
              <a:t>‹#›</a:t>
            </a:fld>
            <a:endParaRPr/>
          </a:p>
        </p:txBody>
      </p:sp>
      <p:grpSp>
        <p:nvGrpSpPr>
          <p:cNvPr id="320" name="Group"/>
          <p:cNvGrpSpPr/>
          <p:nvPr/>
        </p:nvGrpSpPr>
        <p:grpSpPr>
          <a:xfrm>
            <a:off x="-109730" y="-109855"/>
            <a:ext cx="9364221" cy="5364480"/>
            <a:chOff x="0" y="0"/>
            <a:chExt cx="24971254" cy="14305280"/>
          </a:xfrm>
        </p:grpSpPr>
        <p:sp>
          <p:nvSpPr>
            <p:cNvPr id="28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8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29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0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31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grpSp>
      <p:sp>
        <p:nvSpPr>
          <p:cNvPr id="321" name="Title text"/>
          <p:cNvSpPr txBox="1">
            <a:spLocks noGrp="1"/>
          </p:cNvSpPr>
          <p:nvPr>
            <p:ph type="body" sz="quarter" idx="21"/>
          </p:nvPr>
        </p:nvSpPr>
        <p:spPr>
          <a:xfrm>
            <a:off x="196673" y="19552"/>
            <a:ext cx="2596865" cy="852798"/>
          </a:xfrm>
          <a:prstGeom prst="rect">
            <a:avLst/>
          </a:prstGeom>
        </p:spPr>
        <p:txBody>
          <a:bodyPr wrap="none" lIns="50800" tIns="50800" rIns="50800" bIns="50800">
            <a:spAutoFit/>
          </a:bodyPr>
          <a:lstStyle>
            <a:lvl1pPr defTabSz="914377">
              <a:lnSpc>
                <a:spcPct val="100000"/>
              </a:lnSpc>
              <a:spcBef>
                <a:spcPts val="0"/>
              </a:spcBef>
              <a:defRPr sz="4875">
                <a:solidFill>
                  <a:srgbClr val="FFFFFF"/>
                </a:solidFill>
              </a:defRPr>
            </a:lvl1pPr>
          </a:lstStyle>
          <a:p>
            <a:r>
              <a:t>Title text</a:t>
            </a:r>
          </a:p>
        </p:txBody>
      </p:sp>
      <p:pic>
        <p:nvPicPr>
          <p:cNvPr id="322"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323"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1442070142"/>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109730" y="-109855"/>
            <a:ext cx="9364221" cy="5364480"/>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375" name="Title Text"/>
          <p:cNvSpPr txBox="1">
            <a:spLocks noGrp="1"/>
          </p:cNvSpPr>
          <p:nvPr>
            <p:ph type="title"/>
          </p:nvPr>
        </p:nvSpPr>
        <p:spPr>
          <a:xfrm>
            <a:off x="243650" y="139700"/>
            <a:ext cx="4142232" cy="804672"/>
          </a:xfrm>
          <a:prstGeom prst="rect">
            <a:avLst/>
          </a:prstGeom>
        </p:spPr>
        <p:txBody>
          <a:bodyPr>
            <a:normAutofit/>
          </a:bodyPr>
          <a:lstStyle>
            <a:lvl1pPr defTabSz="914400">
              <a:defRPr b="0">
                <a:solidFill>
                  <a:srgbClr val="FFFFFF"/>
                </a:solidFill>
              </a:defRPr>
            </a:lvl1pPr>
          </a:lstStyle>
          <a:p>
            <a:r>
              <a:t>Title Text</a:t>
            </a:r>
          </a:p>
        </p:txBody>
      </p:sp>
      <p:sp>
        <p:nvSpPr>
          <p:cNvPr id="376" name="Body Level One…"/>
          <p:cNvSpPr txBox="1">
            <a:spLocks noGrp="1"/>
          </p:cNvSpPr>
          <p:nvPr>
            <p:ph type="body" sz="half" idx="1"/>
          </p:nvPr>
        </p:nvSpPr>
        <p:spPr>
          <a:xfrm>
            <a:off x="243650" y="1230440"/>
            <a:ext cx="4142232" cy="3279648"/>
          </a:xfrm>
          <a:prstGeom prst="rect">
            <a:avLst/>
          </a:prstGeom>
        </p:spPr>
        <p:txBody>
          <a:bodyPr/>
          <a:lstStyle>
            <a:lvl1pPr defTabSz="914400">
              <a:lnSpc>
                <a:spcPct val="100000"/>
              </a:lnSpc>
              <a:spcBef>
                <a:spcPts val="1088"/>
              </a:spcBef>
              <a:defRPr sz="2400">
                <a:solidFill>
                  <a:srgbClr val="FFFFFF"/>
                </a:solidFill>
              </a:defRPr>
            </a:lvl1pPr>
            <a:lvl2pPr marL="296976" indent="-297833" defTabSz="914400">
              <a:lnSpc>
                <a:spcPct val="100000"/>
              </a:lnSpc>
              <a:spcBef>
                <a:spcPts val="1088"/>
              </a:spcBef>
              <a:buChar char="–"/>
              <a:defRPr sz="2400">
                <a:solidFill>
                  <a:srgbClr val="FFFFFF"/>
                </a:solidFill>
              </a:defRPr>
            </a:lvl2pPr>
            <a:lvl3pPr marL="361271" indent="-297833" defTabSz="914400">
              <a:lnSpc>
                <a:spcPct val="100000"/>
              </a:lnSpc>
              <a:spcBef>
                <a:spcPts val="1088"/>
              </a:spcBef>
              <a:defRPr sz="2400">
                <a:solidFill>
                  <a:srgbClr val="FFFFFF"/>
                </a:solidFill>
              </a:defRPr>
            </a:lvl3pPr>
            <a:lvl4pPr marL="468429" indent="-297833" defTabSz="914400">
              <a:lnSpc>
                <a:spcPct val="100000"/>
              </a:lnSpc>
              <a:spcBef>
                <a:spcPts val="1088"/>
              </a:spcBef>
              <a:buChar char="–"/>
              <a:defRPr sz="2400">
                <a:solidFill>
                  <a:srgbClr val="FFFFFF"/>
                </a:solidFill>
              </a:defRPr>
            </a:lvl4pPr>
            <a:lvl5pPr marL="533914" indent="-297833" defTabSz="914400">
              <a:lnSpc>
                <a:spcPct val="100000"/>
              </a:lnSpc>
              <a:spcBef>
                <a:spcPts val="1088"/>
              </a:spcBef>
              <a:buChar char="»"/>
              <a:defRPr sz="2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4791456" y="1243584"/>
            <a:ext cx="4123944" cy="3252216"/>
          </a:xfrm>
          <a:prstGeom prst="rect">
            <a:avLst/>
          </a:prstGeom>
        </p:spPr>
        <p:txBody>
          <a:bodyPr/>
          <a:lstStyle>
            <a:lvl1pPr defTabSz="914400">
              <a:lnSpc>
                <a:spcPct val="100000"/>
              </a:lnSpc>
              <a:spcBef>
                <a:spcPts val="1088"/>
              </a:spcBef>
              <a:defRPr sz="3600" b="1">
                <a:solidFill>
                  <a:srgbClr val="FFFFFF"/>
                </a:solidFill>
                <a:latin typeface="Arial"/>
                <a:cs typeface="Arial"/>
                <a:sym typeface="Arial"/>
              </a:defRPr>
            </a:lvl1p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379"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8820755" y="4825078"/>
            <a:ext cx="94578" cy="92333"/>
          </a:xfrm>
          <a:prstGeom prst="rect">
            <a:avLst/>
          </a:prstGeom>
        </p:spPr>
        <p:txBody>
          <a:bodyPr/>
          <a:lstStyle>
            <a:lvl1pPr algn="r" defTabSz="685983">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659982651"/>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109730" y="-109855"/>
            <a:ext cx="9364221" cy="5364480"/>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432" name="Title Text"/>
          <p:cNvSpPr txBox="1"/>
          <p:nvPr/>
        </p:nvSpPr>
        <p:spPr>
          <a:xfrm>
            <a:off x="243650" y="139700"/>
            <a:ext cx="4142232" cy="8046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rPr sz="2400"/>
              <a:t>Title Text</a:t>
            </a:r>
          </a:p>
        </p:txBody>
      </p:sp>
      <p:pic>
        <p:nvPicPr>
          <p:cNvPr id="433"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434"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6458623" y="4721096"/>
            <a:ext cx="94577" cy="92333"/>
          </a:xfrm>
          <a:prstGeom prst="rect">
            <a:avLst/>
          </a:prstGeom>
        </p:spPr>
        <p:txBody>
          <a:bodyPr/>
          <a:lstStyle>
            <a:lvl1pPr algn="r" defTabSz="685983">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161289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486" name="Group 1"/>
          <p:cNvGrpSpPr/>
          <p:nvPr/>
        </p:nvGrpSpPr>
        <p:grpSpPr>
          <a:xfrm>
            <a:off x="-109730" y="-109855"/>
            <a:ext cx="9364221" cy="5364480"/>
            <a:chOff x="0" y="0"/>
            <a:chExt cx="24971254" cy="14305280"/>
          </a:xfrm>
        </p:grpSpPr>
        <p:grpSp>
          <p:nvGrpSpPr>
            <p:cNvPr id="453" name="Group 59"/>
            <p:cNvGrpSpPr/>
            <p:nvPr/>
          </p:nvGrpSpPr>
          <p:grpSpPr>
            <a:xfrm>
              <a:off x="903906" y="-1"/>
              <a:ext cx="23164620" cy="243842"/>
              <a:chOff x="0" y="0"/>
              <a:chExt cx="23164618" cy="243840"/>
            </a:xfrm>
          </p:grpSpPr>
          <p:sp>
            <p:nvSpPr>
              <p:cNvPr id="442"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3"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4"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5"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6"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7"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8"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49"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0"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1"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2"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65" name="Group 60"/>
            <p:cNvGrpSpPr/>
            <p:nvPr/>
          </p:nvGrpSpPr>
          <p:grpSpPr>
            <a:xfrm>
              <a:off x="903906" y="14061440"/>
              <a:ext cx="23164620" cy="243841"/>
              <a:chOff x="0" y="0"/>
              <a:chExt cx="23164618" cy="243840"/>
            </a:xfrm>
          </p:grpSpPr>
          <p:sp>
            <p:nvSpPr>
              <p:cNvPr id="454"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5"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6"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7"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8"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59"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0"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1"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2"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3"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4"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75" name="Group 61"/>
            <p:cNvGrpSpPr/>
            <p:nvPr/>
          </p:nvGrpSpPr>
          <p:grpSpPr>
            <a:xfrm>
              <a:off x="-1" y="926930"/>
              <a:ext cx="243842" cy="12438551"/>
              <a:chOff x="0" y="0"/>
              <a:chExt cx="243840" cy="12438549"/>
            </a:xfrm>
          </p:grpSpPr>
          <p:sp>
            <p:nvSpPr>
              <p:cNvPr id="466"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7"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8"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69"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0"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1"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2"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3"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4"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485" name="Group 62"/>
            <p:cNvGrpSpPr/>
            <p:nvPr/>
          </p:nvGrpSpPr>
          <p:grpSpPr>
            <a:xfrm>
              <a:off x="24727414" y="926930"/>
              <a:ext cx="243841" cy="12435842"/>
              <a:chOff x="0" y="0"/>
              <a:chExt cx="243840" cy="12435840"/>
            </a:xfrm>
          </p:grpSpPr>
          <p:sp>
            <p:nvSpPr>
              <p:cNvPr id="476"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7"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8"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79"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80"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81"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82"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83"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84"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pic>
        <p:nvPicPr>
          <p:cNvPr id="487" name="Image" descr="Image"/>
          <p:cNvPicPr>
            <a:picLocks noChangeAspect="1"/>
          </p:cNvPicPr>
          <p:nvPr/>
        </p:nvPicPr>
        <p:blipFill>
          <a:blip r:embed="rId2"/>
          <a:stretch>
            <a:fillRect/>
          </a:stretch>
        </p:blipFill>
        <p:spPr>
          <a:xfrm>
            <a:off x="200181" y="4876257"/>
            <a:ext cx="268846" cy="206104"/>
          </a:xfrm>
          <a:prstGeom prst="rect">
            <a:avLst/>
          </a:prstGeom>
          <a:ln w="12700">
            <a:miter lim="400000"/>
          </a:ln>
        </p:spPr>
      </p:pic>
      <p:sp>
        <p:nvSpPr>
          <p:cNvPr id="488"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489" name="Slide Number"/>
          <p:cNvSpPr txBox="1">
            <a:spLocks noGrp="1"/>
          </p:cNvSpPr>
          <p:nvPr>
            <p:ph type="sldNum" sz="quarter" idx="2"/>
          </p:nvPr>
        </p:nvSpPr>
        <p:spPr>
          <a:xfrm>
            <a:off x="6458623" y="4721096"/>
            <a:ext cx="94577" cy="92333"/>
          </a:xfrm>
          <a:prstGeom prst="rect">
            <a:avLst/>
          </a:prstGeom>
        </p:spPr>
        <p:txBody>
          <a:bodyPr/>
          <a:lstStyle>
            <a:lvl1pPr algn="r" defTabSz="685983">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6204490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8534355" y="4673808"/>
            <a:ext cx="254878" cy="241092"/>
          </a:xfrm>
          <a:prstGeom prst="rect">
            <a:avLst/>
          </a:prstGeom>
        </p:spPr>
        <p:txBody>
          <a:bodyPr lIns="50800" tIns="50800" rIns="50800" bIns="50800" anchor="b"/>
          <a:lstStyle>
            <a:lvl1pPr algn="r" defTabSz="219075">
              <a:defRPr sz="9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243650" y="139700"/>
            <a:ext cx="4142232" cy="804672"/>
          </a:xfrm>
          <a:prstGeom prst="rect">
            <a:avLst/>
          </a:prstGeom>
        </p:spPr>
        <p:txBody>
          <a:bodyPr/>
          <a:lstStyle>
            <a:lvl1pPr defTabSz="914400">
              <a:lnSpc>
                <a:spcPct val="90000"/>
              </a:lnSpc>
              <a:spcBef>
                <a:spcPts val="0"/>
              </a:spcBef>
              <a:defRPr sz="2400"/>
            </a:lvl1pPr>
          </a:lstStyle>
          <a:p>
            <a:r>
              <a:t>Title Text</a:t>
            </a:r>
          </a:p>
        </p:txBody>
      </p:sp>
      <p:grpSp>
        <p:nvGrpSpPr>
          <p:cNvPr id="509" name="Group 59"/>
          <p:cNvGrpSpPr/>
          <p:nvPr/>
        </p:nvGrpSpPr>
        <p:grpSpPr>
          <a:xfrm>
            <a:off x="233997" y="-119380"/>
            <a:ext cx="8686733" cy="91440"/>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521" name="Group 60"/>
          <p:cNvGrpSpPr/>
          <p:nvPr/>
        </p:nvGrpSpPr>
        <p:grpSpPr>
          <a:xfrm>
            <a:off x="229234" y="5163186"/>
            <a:ext cx="8686733" cy="91440"/>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531" name="Group 61"/>
          <p:cNvGrpSpPr/>
          <p:nvPr/>
        </p:nvGrpSpPr>
        <p:grpSpPr>
          <a:xfrm>
            <a:off x="-157355" y="237744"/>
            <a:ext cx="91440" cy="4664457"/>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541" name="Group 62"/>
          <p:cNvGrpSpPr/>
          <p:nvPr/>
        </p:nvGrpSpPr>
        <p:grpSpPr>
          <a:xfrm>
            <a:off x="9163050" y="237744"/>
            <a:ext cx="91440" cy="4663441"/>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sp>
        <p:nvSpPr>
          <p:cNvPr id="542" name="Straight Connector 92"/>
          <p:cNvSpPr/>
          <p:nvPr/>
        </p:nvSpPr>
        <p:spPr>
          <a:xfrm flipV="1">
            <a:off x="229235"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3" name="Straight Connector 93"/>
          <p:cNvSpPr/>
          <p:nvPr/>
        </p:nvSpPr>
        <p:spPr>
          <a:xfrm flipV="1">
            <a:off x="2058035" y="-11938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4" name="Straight Connector 94"/>
          <p:cNvSpPr/>
          <p:nvPr/>
        </p:nvSpPr>
        <p:spPr>
          <a:xfrm flipV="1">
            <a:off x="2291397" y="-11938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5" name="Straight Connector 95"/>
          <p:cNvSpPr/>
          <p:nvPr/>
        </p:nvSpPr>
        <p:spPr>
          <a:xfrm flipV="1">
            <a:off x="2515235" y="-11938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6" name="Straight Connector 96"/>
          <p:cNvSpPr/>
          <p:nvPr/>
        </p:nvSpPr>
        <p:spPr>
          <a:xfrm flipV="1">
            <a:off x="4344035"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7" name="Straight Connector 97"/>
          <p:cNvSpPr/>
          <p:nvPr/>
        </p:nvSpPr>
        <p:spPr>
          <a:xfrm flipV="1">
            <a:off x="4572635"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8" name="Straight Connector 98"/>
          <p:cNvSpPr/>
          <p:nvPr/>
        </p:nvSpPr>
        <p:spPr>
          <a:xfrm flipV="1">
            <a:off x="4801235"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49" name="Straight Connector 99"/>
          <p:cNvSpPr/>
          <p:nvPr/>
        </p:nvSpPr>
        <p:spPr>
          <a:xfrm flipV="1">
            <a:off x="6630035"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0" name="Straight Connector 100"/>
          <p:cNvSpPr/>
          <p:nvPr/>
        </p:nvSpPr>
        <p:spPr>
          <a:xfrm flipV="1">
            <a:off x="6858636"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1" name="Straight Connector 101"/>
          <p:cNvSpPr/>
          <p:nvPr/>
        </p:nvSpPr>
        <p:spPr>
          <a:xfrm flipV="1">
            <a:off x="7087236"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2" name="Straight Connector 102"/>
          <p:cNvSpPr/>
          <p:nvPr/>
        </p:nvSpPr>
        <p:spPr>
          <a:xfrm flipV="1">
            <a:off x="8915967" y="-214630"/>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3" name="Straight Connector 81"/>
          <p:cNvSpPr/>
          <p:nvPr/>
        </p:nvSpPr>
        <p:spPr>
          <a:xfrm flipV="1">
            <a:off x="229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4" name="Straight Connector 82"/>
          <p:cNvSpPr/>
          <p:nvPr/>
        </p:nvSpPr>
        <p:spPr>
          <a:xfrm flipV="1">
            <a:off x="2058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5" name="Straight Connector 83"/>
          <p:cNvSpPr/>
          <p:nvPr/>
        </p:nvSpPr>
        <p:spPr>
          <a:xfrm flipV="1">
            <a:off x="22866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6" name="Straight Connector 84"/>
          <p:cNvSpPr/>
          <p:nvPr/>
        </p:nvSpPr>
        <p:spPr>
          <a:xfrm flipV="1">
            <a:off x="2515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7" name="Straight Connector 85"/>
          <p:cNvSpPr/>
          <p:nvPr/>
        </p:nvSpPr>
        <p:spPr>
          <a:xfrm flipV="1">
            <a:off x="4344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8" name="Straight Connector 86"/>
          <p:cNvSpPr/>
          <p:nvPr/>
        </p:nvSpPr>
        <p:spPr>
          <a:xfrm flipV="1">
            <a:off x="45726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59" name="Straight Connector 87"/>
          <p:cNvSpPr/>
          <p:nvPr/>
        </p:nvSpPr>
        <p:spPr>
          <a:xfrm flipV="1">
            <a:off x="48012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0" name="Straight Connector 88"/>
          <p:cNvSpPr/>
          <p:nvPr/>
        </p:nvSpPr>
        <p:spPr>
          <a:xfrm flipV="1">
            <a:off x="6630035"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1" name="Straight Connector 89"/>
          <p:cNvSpPr/>
          <p:nvPr/>
        </p:nvSpPr>
        <p:spPr>
          <a:xfrm flipV="1">
            <a:off x="6858636"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2" name="Straight Connector 90"/>
          <p:cNvSpPr/>
          <p:nvPr/>
        </p:nvSpPr>
        <p:spPr>
          <a:xfrm flipV="1">
            <a:off x="7087236"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3" name="Straight Connector 91"/>
          <p:cNvSpPr/>
          <p:nvPr/>
        </p:nvSpPr>
        <p:spPr>
          <a:xfrm flipV="1">
            <a:off x="8915967" y="5163186"/>
            <a:ext cx="0" cy="9144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4" name="Straight Connector 72"/>
          <p:cNvSpPr/>
          <p:nvPr/>
        </p:nvSpPr>
        <p:spPr>
          <a:xfrm flipH="1">
            <a:off x="-157355" y="653796"/>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5" name="Straight Connector 73"/>
          <p:cNvSpPr/>
          <p:nvPr/>
        </p:nvSpPr>
        <p:spPr>
          <a:xfrm flipH="1">
            <a:off x="-157355" y="128930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6" name="Straight Connector 74"/>
          <p:cNvSpPr/>
          <p:nvPr/>
        </p:nvSpPr>
        <p:spPr>
          <a:xfrm flipH="1">
            <a:off x="-157355" y="192938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7" name="Straight Connector 75"/>
          <p:cNvSpPr/>
          <p:nvPr/>
        </p:nvSpPr>
        <p:spPr>
          <a:xfrm flipH="1">
            <a:off x="-157355" y="2570990"/>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8" name="Straight Connector 76"/>
          <p:cNvSpPr/>
          <p:nvPr/>
        </p:nvSpPr>
        <p:spPr>
          <a:xfrm flipH="1">
            <a:off x="-157355" y="320954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69" name="Straight Connector 77"/>
          <p:cNvSpPr/>
          <p:nvPr/>
        </p:nvSpPr>
        <p:spPr>
          <a:xfrm flipH="1">
            <a:off x="-157355" y="384962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0" name="Straight Connector 78"/>
          <p:cNvSpPr/>
          <p:nvPr/>
        </p:nvSpPr>
        <p:spPr>
          <a:xfrm flipH="1">
            <a:off x="-157355" y="4494276"/>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1" name="Straight Connector 79"/>
          <p:cNvSpPr/>
          <p:nvPr/>
        </p:nvSpPr>
        <p:spPr>
          <a:xfrm flipH="1">
            <a:off x="-157355" y="237744"/>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2" name="Straight Connector 80"/>
          <p:cNvSpPr/>
          <p:nvPr/>
        </p:nvSpPr>
        <p:spPr>
          <a:xfrm flipH="1">
            <a:off x="-157355" y="4902200"/>
            <a:ext cx="91440"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3" name="Straight Connector 63"/>
          <p:cNvSpPr/>
          <p:nvPr/>
        </p:nvSpPr>
        <p:spPr>
          <a:xfrm flipH="1">
            <a:off x="9163050" y="653796"/>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4" name="Straight Connector 64"/>
          <p:cNvSpPr/>
          <p:nvPr/>
        </p:nvSpPr>
        <p:spPr>
          <a:xfrm flipH="1">
            <a:off x="9163050" y="128930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5" name="Straight Connector 65"/>
          <p:cNvSpPr/>
          <p:nvPr/>
        </p:nvSpPr>
        <p:spPr>
          <a:xfrm flipH="1">
            <a:off x="9163050" y="192938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6" name="Straight Connector 66"/>
          <p:cNvSpPr/>
          <p:nvPr/>
        </p:nvSpPr>
        <p:spPr>
          <a:xfrm flipH="1">
            <a:off x="9163050" y="256946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7" name="Straight Connector 67"/>
          <p:cNvSpPr/>
          <p:nvPr/>
        </p:nvSpPr>
        <p:spPr>
          <a:xfrm flipH="1">
            <a:off x="9163050" y="320954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8" name="Straight Connector 68"/>
          <p:cNvSpPr/>
          <p:nvPr/>
        </p:nvSpPr>
        <p:spPr>
          <a:xfrm flipH="1">
            <a:off x="9163050" y="384962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79" name="Straight Connector 69"/>
          <p:cNvSpPr/>
          <p:nvPr/>
        </p:nvSpPr>
        <p:spPr>
          <a:xfrm flipH="1">
            <a:off x="9163050" y="4494276"/>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80" name="Straight Connector 70"/>
          <p:cNvSpPr/>
          <p:nvPr/>
        </p:nvSpPr>
        <p:spPr>
          <a:xfrm flipH="1">
            <a:off x="9163050" y="23774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581" name="Straight Connector 71"/>
          <p:cNvSpPr/>
          <p:nvPr/>
        </p:nvSpPr>
        <p:spPr>
          <a:xfrm flipH="1">
            <a:off x="9163050" y="4901184"/>
            <a:ext cx="91441" cy="0"/>
          </a:xfrm>
          <a:prstGeom prst="line">
            <a:avLst/>
          </a:prstGeom>
          <a:ln w="25400">
            <a:solidFill>
              <a:srgbClr val="697077"/>
            </a:solidFill>
          </a:ln>
        </p:spPr>
        <p:txBody>
          <a:bodyPr lIns="45720" tIns="45720" rIns="45720" bIns="45720"/>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pic>
        <p:nvPicPr>
          <p:cNvPr id="582"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583"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dirty="0">
                <a:latin typeface="IBM Plex Sans Light"/>
                <a:ea typeface="IBM Plex Sans Light"/>
                <a:cs typeface="IBM Plex Sans Light"/>
                <a:sym typeface="IBM Plex Sans Light"/>
              </a:rPr>
              <a:t>IBM</a:t>
            </a:r>
            <a:r>
              <a:rPr sz="675" dirty="0"/>
              <a:t> </a:t>
            </a:r>
            <a:r>
              <a:rPr sz="675" spc="7" dirty="0">
                <a:latin typeface="IBM Plex Sans SemiBold"/>
                <a:ea typeface="IBM Plex Sans SemiBold"/>
                <a:cs typeface="IBM Plex Sans SemiBold"/>
                <a:sym typeface="IBM Plex Sans SemiBold"/>
              </a:rPr>
              <a:t>Customer Success</a:t>
            </a:r>
            <a:r>
              <a:rPr sz="675" b="1" spc="7" dirty="0"/>
              <a:t> </a:t>
            </a:r>
            <a:r>
              <a:rPr sz="675" spc="7" dirty="0">
                <a:latin typeface="IBM Plex Sans Light"/>
                <a:ea typeface="IBM Plex Sans Light"/>
                <a:cs typeface="IBM Plex Sans Light"/>
                <a:sym typeface="IBM Plex Sans Light"/>
              </a:rPr>
              <a:t>/ © 202</a:t>
            </a:r>
            <a:r>
              <a:rPr lang="en-AU" sz="675" spc="7">
                <a:latin typeface="IBM Plex Sans Light"/>
                <a:ea typeface="IBM Plex Sans Light"/>
                <a:cs typeface="IBM Plex Sans Light"/>
                <a:sym typeface="IBM Plex Sans Light"/>
              </a:rPr>
              <a:t>2</a:t>
            </a:r>
            <a:r>
              <a:rPr sz="675" spc="7">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304698712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F4F4F4"/>
        </a:solidFill>
        <a:effectLst/>
      </p:bgPr>
    </p:bg>
    <p:spTree>
      <p:nvGrpSpPr>
        <p:cNvPr id="1" name=""/>
        <p:cNvGrpSpPr/>
        <p:nvPr/>
      </p:nvGrpSpPr>
      <p:grpSpPr>
        <a:xfrm>
          <a:off x="0" y="0"/>
          <a:ext cx="0" cy="0"/>
          <a:chOff x="0" y="0"/>
          <a:chExt cx="0" cy="0"/>
        </a:xfrm>
      </p:grpSpPr>
      <p:grpSp>
        <p:nvGrpSpPr>
          <p:cNvPr id="634" name="Group 58"/>
          <p:cNvGrpSpPr/>
          <p:nvPr/>
        </p:nvGrpSpPr>
        <p:grpSpPr>
          <a:xfrm>
            <a:off x="-109730" y="-109855"/>
            <a:ext cx="9364221" cy="5364480"/>
            <a:chOff x="0" y="0"/>
            <a:chExt cx="24971254" cy="14305280"/>
          </a:xfrm>
        </p:grpSpPr>
        <p:grpSp>
          <p:nvGrpSpPr>
            <p:cNvPr id="601" name="Group 59"/>
            <p:cNvGrpSpPr/>
            <p:nvPr/>
          </p:nvGrpSpPr>
          <p:grpSpPr>
            <a:xfrm>
              <a:off x="903906" y="-1"/>
              <a:ext cx="23164620" cy="243842"/>
              <a:chOff x="0" y="0"/>
              <a:chExt cx="23164618" cy="243840"/>
            </a:xfrm>
          </p:grpSpPr>
          <p:sp>
            <p:nvSpPr>
              <p:cNvPr id="59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59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613" name="Group 60"/>
            <p:cNvGrpSpPr/>
            <p:nvPr/>
          </p:nvGrpSpPr>
          <p:grpSpPr>
            <a:xfrm>
              <a:off x="903906" y="14061440"/>
              <a:ext cx="23164620" cy="243841"/>
              <a:chOff x="0" y="0"/>
              <a:chExt cx="23164618" cy="243840"/>
            </a:xfrm>
          </p:grpSpPr>
          <p:sp>
            <p:nvSpPr>
              <p:cNvPr id="60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0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623" name="Group 61"/>
            <p:cNvGrpSpPr/>
            <p:nvPr/>
          </p:nvGrpSpPr>
          <p:grpSpPr>
            <a:xfrm>
              <a:off x="-1" y="926930"/>
              <a:ext cx="243842" cy="12438551"/>
              <a:chOff x="0" y="0"/>
              <a:chExt cx="243840" cy="12438549"/>
            </a:xfrm>
          </p:grpSpPr>
          <p:sp>
            <p:nvSpPr>
              <p:cNvPr id="61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1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633" name="Group 62"/>
            <p:cNvGrpSpPr/>
            <p:nvPr/>
          </p:nvGrpSpPr>
          <p:grpSpPr>
            <a:xfrm>
              <a:off x="24727414" y="926930"/>
              <a:ext cx="243841" cy="12435842"/>
              <a:chOff x="0" y="0"/>
              <a:chExt cx="243840" cy="12435840"/>
            </a:xfrm>
          </p:grpSpPr>
          <p:sp>
            <p:nvSpPr>
              <p:cNvPr id="62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2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3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3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3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635" name="Title Text"/>
          <p:cNvSpPr txBox="1">
            <a:spLocks noGrp="1"/>
          </p:cNvSpPr>
          <p:nvPr>
            <p:ph type="title"/>
          </p:nvPr>
        </p:nvSpPr>
        <p:spPr>
          <a:xfrm>
            <a:off x="210312" y="187325"/>
            <a:ext cx="4142232" cy="804672"/>
          </a:xfrm>
          <a:prstGeom prst="rect">
            <a:avLst/>
          </a:prstGeom>
        </p:spPr>
        <p:txBody>
          <a:bodyPr>
            <a:normAutofit/>
          </a:bodyPr>
          <a:lstStyle>
            <a:lvl1pPr defTabSz="914400">
              <a:defRPr b="0">
                <a:latin typeface="Arial"/>
                <a:ea typeface="Arial"/>
                <a:cs typeface="Arial"/>
                <a:sym typeface="Arial"/>
              </a:defRPr>
            </a:lvl1pPr>
          </a:lstStyle>
          <a:p>
            <a:r>
              <a:t>Title Text</a:t>
            </a:r>
          </a:p>
        </p:txBody>
      </p:sp>
      <p:sp>
        <p:nvSpPr>
          <p:cNvPr id="636" name="Body Level One…"/>
          <p:cNvSpPr txBox="1">
            <a:spLocks noGrp="1"/>
          </p:cNvSpPr>
          <p:nvPr>
            <p:ph type="body" sz="quarter" idx="1"/>
          </p:nvPr>
        </p:nvSpPr>
        <p:spPr>
          <a:xfrm>
            <a:off x="219456" y="1253109"/>
            <a:ext cx="1837944" cy="3252216"/>
          </a:xfrm>
          <a:prstGeom prst="rect">
            <a:avLst/>
          </a:prstGeom>
        </p:spPr>
        <p:txBody>
          <a:bodyPr/>
          <a:lstStyle>
            <a:lvl1pPr defTabSz="914400">
              <a:lnSpc>
                <a:spcPct val="100000"/>
              </a:lnSpc>
              <a:spcBef>
                <a:spcPts val="1088"/>
              </a:spcBef>
              <a:defRPr sz="1350">
                <a:latin typeface="Arial"/>
                <a:ea typeface="Arial"/>
                <a:cs typeface="Arial"/>
                <a:sym typeface="Arial"/>
              </a:defRPr>
            </a:lvl1pPr>
            <a:lvl2pPr marL="166674" indent="-167531" defTabSz="914400">
              <a:lnSpc>
                <a:spcPct val="100000"/>
              </a:lnSpc>
              <a:spcBef>
                <a:spcPts val="1088"/>
              </a:spcBef>
              <a:buChar char="–"/>
              <a:defRPr sz="1350">
                <a:latin typeface="Arial"/>
                <a:ea typeface="Arial"/>
                <a:cs typeface="Arial"/>
                <a:sym typeface="Arial"/>
              </a:defRPr>
            </a:lvl2pPr>
            <a:lvl3pPr marL="230969" indent="-167531" defTabSz="914400">
              <a:lnSpc>
                <a:spcPct val="100000"/>
              </a:lnSpc>
              <a:spcBef>
                <a:spcPts val="1088"/>
              </a:spcBef>
              <a:defRPr sz="1350">
                <a:latin typeface="Arial"/>
                <a:ea typeface="Arial"/>
                <a:cs typeface="Arial"/>
                <a:sym typeface="Arial"/>
              </a:defRPr>
            </a:lvl3pPr>
            <a:lvl4pPr marL="338127" indent="-167531" defTabSz="914400">
              <a:lnSpc>
                <a:spcPct val="100000"/>
              </a:lnSpc>
              <a:spcBef>
                <a:spcPts val="1088"/>
              </a:spcBef>
              <a:buChar char="–"/>
              <a:defRPr sz="1350">
                <a:latin typeface="Arial"/>
                <a:ea typeface="Arial"/>
                <a:cs typeface="Arial"/>
                <a:sym typeface="Arial"/>
              </a:defRPr>
            </a:lvl4pPr>
            <a:lvl5pPr marL="403612" indent="-167531" defTabSz="914400">
              <a:lnSpc>
                <a:spcPct val="100000"/>
              </a:lnSpc>
              <a:spcBef>
                <a:spcPts val="1088"/>
              </a:spcBef>
              <a:buChar char="»"/>
              <a:defRPr sz="135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7" name="Text Placeholder 2"/>
          <p:cNvSpPr>
            <a:spLocks noGrp="1"/>
          </p:cNvSpPr>
          <p:nvPr>
            <p:ph type="body" sz="quarter" idx="21"/>
          </p:nvPr>
        </p:nvSpPr>
        <p:spPr>
          <a:xfrm>
            <a:off x="2505456" y="1269151"/>
            <a:ext cx="1837944" cy="3252216"/>
          </a:xfrm>
          <a:prstGeom prst="rect">
            <a:avLst/>
          </a:prstGeom>
        </p:spPr>
        <p:txBody>
          <a:bodyPr/>
          <a:lstStyle>
            <a:lvl1pPr defTabSz="914400">
              <a:lnSpc>
                <a:spcPct val="100000"/>
              </a:lnSpc>
              <a:spcBef>
                <a:spcPts val="300"/>
              </a:spcBef>
              <a:defRPr sz="3600" b="1">
                <a:latin typeface="Arial"/>
                <a:cs typeface="Arial"/>
                <a:sym typeface="Arial"/>
              </a:defRPr>
            </a:lvl1pPr>
          </a:lstStyle>
          <a:p>
            <a:pPr defTabSz="2438400">
              <a:lnSpc>
                <a:spcPct val="100000"/>
              </a:lnSpc>
              <a:spcBef>
                <a:spcPts val="800"/>
              </a:spcBef>
              <a:defRPr sz="3600" b="1">
                <a:latin typeface="Arial"/>
                <a:ea typeface="Arial"/>
                <a:cs typeface="Arial"/>
                <a:sym typeface="Arial"/>
              </a:defRPr>
            </a:pPr>
            <a:endParaRPr/>
          </a:p>
        </p:txBody>
      </p:sp>
      <p:sp>
        <p:nvSpPr>
          <p:cNvPr id="638" name="Picture Placeholder"/>
          <p:cNvSpPr>
            <a:spLocks noGrp="1"/>
          </p:cNvSpPr>
          <p:nvPr>
            <p:ph type="pic" idx="22"/>
          </p:nvPr>
        </p:nvSpPr>
        <p:spPr>
          <a:xfrm>
            <a:off x="4572000" y="0"/>
            <a:ext cx="4572000" cy="5143500"/>
          </a:xfrm>
          <a:prstGeom prst="rect">
            <a:avLst/>
          </a:prstGeom>
        </p:spPr>
        <p:txBody>
          <a:bodyPr lIns="91439" tIns="45719" rIns="91439" bIns="45719">
            <a:noAutofit/>
          </a:bodyPr>
          <a:lstStyle/>
          <a:p>
            <a:endParaRPr/>
          </a:p>
        </p:txBody>
      </p:sp>
      <p:sp>
        <p:nvSpPr>
          <p:cNvPr id="639" name="Slide Number"/>
          <p:cNvSpPr txBox="1">
            <a:spLocks noGrp="1"/>
          </p:cNvSpPr>
          <p:nvPr>
            <p:ph type="sldNum" sz="quarter" idx="2"/>
          </p:nvPr>
        </p:nvSpPr>
        <p:spPr>
          <a:xfrm>
            <a:off x="8820755" y="4825078"/>
            <a:ext cx="94578" cy="92333"/>
          </a:xfrm>
          <a:prstGeom prst="rect">
            <a:avLst/>
          </a:prstGeom>
        </p:spPr>
        <p:txBody>
          <a:bodyPr/>
          <a:lstStyle>
            <a:lvl1pPr algn="r" defTabSz="685983">
              <a:defRPr>
                <a:solidFill>
                  <a:srgbClr val="000000"/>
                </a:solidFill>
                <a:latin typeface="Arial"/>
                <a:ea typeface="Arial"/>
                <a:cs typeface="Arial"/>
                <a:sym typeface="Arial"/>
              </a:defRPr>
            </a:lvl1pPr>
          </a:lstStyle>
          <a:p>
            <a:fld id="{86CB4B4D-7CA3-9044-876B-883B54F8677D}" type="slidenum">
              <a:t>‹#›</a:t>
            </a:fld>
            <a:endParaRPr/>
          </a:p>
        </p:txBody>
      </p:sp>
      <p:grpSp>
        <p:nvGrpSpPr>
          <p:cNvPr id="680" name="Group"/>
          <p:cNvGrpSpPr/>
          <p:nvPr/>
        </p:nvGrpSpPr>
        <p:grpSpPr>
          <a:xfrm>
            <a:off x="-109730" y="-109855"/>
            <a:ext cx="9364221" cy="5364480"/>
            <a:chOff x="0" y="0"/>
            <a:chExt cx="24971254" cy="14305280"/>
          </a:xfrm>
        </p:grpSpPr>
        <p:sp>
          <p:nvSpPr>
            <p:cNvPr id="64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4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5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6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67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grpSp>
      <p:pic>
        <p:nvPicPr>
          <p:cNvPr id="681"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682"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2377907015"/>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F4F4F4"/>
        </a:solidFill>
        <a:effectLst/>
      </p:bgPr>
    </p:bg>
    <p:spTree>
      <p:nvGrpSpPr>
        <p:cNvPr id="1" name=""/>
        <p:cNvGrpSpPr/>
        <p:nvPr/>
      </p:nvGrpSpPr>
      <p:grpSpPr>
        <a:xfrm>
          <a:off x="0" y="0"/>
          <a:ext cx="0" cy="0"/>
          <a:chOff x="0" y="0"/>
          <a:chExt cx="0" cy="0"/>
        </a:xfrm>
      </p:grpSpPr>
      <p:grpSp>
        <p:nvGrpSpPr>
          <p:cNvPr id="733" name="Group 58"/>
          <p:cNvGrpSpPr/>
          <p:nvPr/>
        </p:nvGrpSpPr>
        <p:grpSpPr>
          <a:xfrm>
            <a:off x="-109730" y="-109855"/>
            <a:ext cx="9364221" cy="5364480"/>
            <a:chOff x="0" y="0"/>
            <a:chExt cx="24971254" cy="14305280"/>
          </a:xfrm>
        </p:grpSpPr>
        <p:grpSp>
          <p:nvGrpSpPr>
            <p:cNvPr id="700" name="Group 59"/>
            <p:cNvGrpSpPr/>
            <p:nvPr/>
          </p:nvGrpSpPr>
          <p:grpSpPr>
            <a:xfrm>
              <a:off x="903906" y="-1"/>
              <a:ext cx="23164620" cy="243842"/>
              <a:chOff x="0" y="0"/>
              <a:chExt cx="23164618" cy="243840"/>
            </a:xfrm>
          </p:grpSpPr>
          <p:sp>
            <p:nvSpPr>
              <p:cNvPr id="6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6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712" name="Group 60"/>
            <p:cNvGrpSpPr/>
            <p:nvPr/>
          </p:nvGrpSpPr>
          <p:grpSpPr>
            <a:xfrm>
              <a:off x="903906" y="14061440"/>
              <a:ext cx="23164620" cy="243841"/>
              <a:chOff x="0" y="0"/>
              <a:chExt cx="23164618" cy="243840"/>
            </a:xfrm>
          </p:grpSpPr>
          <p:sp>
            <p:nvSpPr>
              <p:cNvPr id="7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722" name="Group 61"/>
            <p:cNvGrpSpPr/>
            <p:nvPr/>
          </p:nvGrpSpPr>
          <p:grpSpPr>
            <a:xfrm>
              <a:off x="-1" y="926930"/>
              <a:ext cx="243842" cy="12438551"/>
              <a:chOff x="0" y="0"/>
              <a:chExt cx="243840" cy="12438549"/>
            </a:xfrm>
          </p:grpSpPr>
          <p:sp>
            <p:nvSpPr>
              <p:cNvPr id="7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732" name="Group 62"/>
            <p:cNvGrpSpPr/>
            <p:nvPr/>
          </p:nvGrpSpPr>
          <p:grpSpPr>
            <a:xfrm>
              <a:off x="24727414" y="926930"/>
              <a:ext cx="243841" cy="12435842"/>
              <a:chOff x="0" y="0"/>
              <a:chExt cx="243840" cy="12435840"/>
            </a:xfrm>
          </p:grpSpPr>
          <p:sp>
            <p:nvSpPr>
              <p:cNvPr id="7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734" name="Title Text"/>
          <p:cNvSpPr txBox="1">
            <a:spLocks noGrp="1"/>
          </p:cNvSpPr>
          <p:nvPr>
            <p:ph type="title"/>
          </p:nvPr>
        </p:nvSpPr>
        <p:spPr>
          <a:xfrm>
            <a:off x="210312" y="187325"/>
            <a:ext cx="4142232" cy="804672"/>
          </a:xfrm>
          <a:prstGeom prst="rect">
            <a:avLst/>
          </a:prstGeom>
        </p:spPr>
        <p:txBody>
          <a:bodyPr>
            <a:normAutofit/>
          </a:bodyPr>
          <a:lstStyle>
            <a:lvl1pPr defTabSz="914400">
              <a:defRPr b="0">
                <a:latin typeface="Arial"/>
                <a:ea typeface="Arial"/>
                <a:cs typeface="Arial"/>
                <a:sym typeface="Arial"/>
              </a:defRPr>
            </a:lvl1pPr>
          </a:lstStyle>
          <a:p>
            <a:r>
              <a:t>Title Text</a:t>
            </a:r>
          </a:p>
        </p:txBody>
      </p:sp>
      <p:sp>
        <p:nvSpPr>
          <p:cNvPr id="735" name="Body Level One…"/>
          <p:cNvSpPr txBox="1">
            <a:spLocks noGrp="1"/>
          </p:cNvSpPr>
          <p:nvPr>
            <p:ph type="body" sz="quarter" idx="1"/>
          </p:nvPr>
        </p:nvSpPr>
        <p:spPr>
          <a:xfrm>
            <a:off x="219456" y="1252538"/>
            <a:ext cx="1837944" cy="3252216"/>
          </a:xfrm>
          <a:prstGeom prst="rect">
            <a:avLst/>
          </a:prstGeom>
        </p:spPr>
        <p:txBody>
          <a:bodyPr/>
          <a:lstStyle>
            <a:lvl1pPr defTabSz="914400">
              <a:lnSpc>
                <a:spcPct val="100000"/>
              </a:lnSpc>
              <a:spcBef>
                <a:spcPts val="1088"/>
              </a:spcBef>
              <a:defRPr sz="1350">
                <a:latin typeface="Arial"/>
                <a:ea typeface="Arial"/>
                <a:cs typeface="Arial"/>
                <a:sym typeface="Arial"/>
              </a:defRPr>
            </a:lvl1pPr>
            <a:lvl2pPr marL="166674" indent="-167531" defTabSz="914400">
              <a:lnSpc>
                <a:spcPct val="100000"/>
              </a:lnSpc>
              <a:spcBef>
                <a:spcPts val="1088"/>
              </a:spcBef>
              <a:buChar char="–"/>
              <a:defRPr sz="1350">
                <a:latin typeface="Arial"/>
                <a:ea typeface="Arial"/>
                <a:cs typeface="Arial"/>
                <a:sym typeface="Arial"/>
              </a:defRPr>
            </a:lvl2pPr>
            <a:lvl3pPr marL="230969" indent="-167531" defTabSz="914400">
              <a:lnSpc>
                <a:spcPct val="100000"/>
              </a:lnSpc>
              <a:spcBef>
                <a:spcPts val="1088"/>
              </a:spcBef>
              <a:defRPr sz="1350">
                <a:latin typeface="Arial"/>
                <a:ea typeface="Arial"/>
                <a:cs typeface="Arial"/>
                <a:sym typeface="Arial"/>
              </a:defRPr>
            </a:lvl3pPr>
            <a:lvl4pPr marL="338127" indent="-167531" defTabSz="914400">
              <a:lnSpc>
                <a:spcPct val="100000"/>
              </a:lnSpc>
              <a:spcBef>
                <a:spcPts val="1088"/>
              </a:spcBef>
              <a:buChar char="–"/>
              <a:defRPr sz="1350">
                <a:latin typeface="Arial"/>
                <a:ea typeface="Arial"/>
                <a:cs typeface="Arial"/>
                <a:sym typeface="Arial"/>
              </a:defRPr>
            </a:lvl4pPr>
            <a:lvl5pPr marL="403612" indent="-167531" defTabSz="914400">
              <a:lnSpc>
                <a:spcPct val="100000"/>
              </a:lnSpc>
              <a:spcBef>
                <a:spcPts val="1088"/>
              </a:spcBef>
              <a:buChar char="»"/>
              <a:defRPr sz="135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36" name="Text Placeholder 2"/>
          <p:cNvSpPr>
            <a:spLocks noGrp="1"/>
          </p:cNvSpPr>
          <p:nvPr>
            <p:ph type="body" sz="quarter" idx="21"/>
          </p:nvPr>
        </p:nvSpPr>
        <p:spPr>
          <a:xfrm>
            <a:off x="2505456" y="1252538"/>
            <a:ext cx="1837944" cy="3252215"/>
          </a:xfrm>
          <a:prstGeom prst="rect">
            <a:avLst/>
          </a:prstGeom>
        </p:spPr>
        <p:txBody>
          <a:bodyPr/>
          <a:lstStyle>
            <a:lvl1pPr defTabSz="914400">
              <a:lnSpc>
                <a:spcPct val="100000"/>
              </a:lnSpc>
              <a:spcBef>
                <a:spcPts val="300"/>
              </a:spcBef>
              <a:defRPr sz="2600" b="1">
                <a:latin typeface="Arial"/>
                <a:cs typeface="Arial"/>
                <a:sym typeface="Arial"/>
              </a:defRPr>
            </a:lvl1pPr>
          </a:lstStyle>
          <a:p>
            <a:pPr defTabSz="2438400">
              <a:lnSpc>
                <a:spcPct val="100000"/>
              </a:lnSpc>
              <a:spcBef>
                <a:spcPts val="800"/>
              </a:spcBef>
              <a:defRPr sz="2600" b="1">
                <a:latin typeface="Arial"/>
                <a:ea typeface="Arial"/>
                <a:cs typeface="Arial"/>
                <a:sym typeface="Arial"/>
              </a:defRPr>
            </a:pPr>
            <a:endParaRPr/>
          </a:p>
        </p:txBody>
      </p:sp>
      <p:sp>
        <p:nvSpPr>
          <p:cNvPr id="737" name="Text Placeholder 3"/>
          <p:cNvSpPr>
            <a:spLocks noGrp="1"/>
          </p:cNvSpPr>
          <p:nvPr>
            <p:ph type="body" sz="half" idx="22"/>
          </p:nvPr>
        </p:nvSpPr>
        <p:spPr>
          <a:xfrm>
            <a:off x="4773168" y="1252538"/>
            <a:ext cx="4142232" cy="3279648"/>
          </a:xfrm>
          <a:prstGeom prst="rect">
            <a:avLst/>
          </a:prstGeom>
        </p:spPr>
        <p:txBody>
          <a:bodyPr/>
          <a:lstStyle>
            <a:lvl1pPr defTabSz="914400">
              <a:lnSpc>
                <a:spcPct val="100000"/>
              </a:lnSpc>
              <a:spcBef>
                <a:spcPts val="1088"/>
              </a:spcBef>
              <a:defRPr sz="6400" b="1">
                <a:latin typeface="Arial"/>
                <a:cs typeface="Arial"/>
                <a:sym typeface="Arial"/>
              </a:defRPr>
            </a:lvl1pPr>
          </a:lstStyle>
          <a:p>
            <a:pPr defTabSz="2438400">
              <a:lnSpc>
                <a:spcPct val="100000"/>
              </a:lnSpc>
              <a:spcBef>
                <a:spcPts val="2900"/>
              </a:spcBef>
              <a:defRPr sz="6400" b="1">
                <a:latin typeface="Arial"/>
                <a:ea typeface="Arial"/>
                <a:cs typeface="Arial"/>
                <a:sym typeface="Arial"/>
              </a:defRPr>
            </a:pPr>
            <a:endParaRPr/>
          </a:p>
        </p:txBody>
      </p:sp>
      <p:grpSp>
        <p:nvGrpSpPr>
          <p:cNvPr id="778" name="Group"/>
          <p:cNvGrpSpPr/>
          <p:nvPr/>
        </p:nvGrpSpPr>
        <p:grpSpPr>
          <a:xfrm>
            <a:off x="-109730" y="-109855"/>
            <a:ext cx="9364221" cy="5364480"/>
            <a:chOff x="0" y="0"/>
            <a:chExt cx="24971254" cy="14305280"/>
          </a:xfrm>
        </p:grpSpPr>
        <p:sp>
          <p:nvSpPr>
            <p:cNvPr id="73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3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4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5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6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77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grpSp>
      <p:pic>
        <p:nvPicPr>
          <p:cNvPr id="779"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780"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781" name="Slide Number"/>
          <p:cNvSpPr txBox="1">
            <a:spLocks noGrp="1"/>
          </p:cNvSpPr>
          <p:nvPr>
            <p:ph type="sldNum" sz="quarter" idx="2"/>
          </p:nvPr>
        </p:nvSpPr>
        <p:spPr>
          <a:xfrm>
            <a:off x="8820755" y="4825078"/>
            <a:ext cx="94578" cy="92333"/>
          </a:xfrm>
          <a:prstGeom prst="rect">
            <a:avLst/>
          </a:prstGeom>
        </p:spPr>
        <p:txBody>
          <a:bodyPr/>
          <a:lstStyle>
            <a:lvl1pPr algn="r" defTabSz="685983">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518868924"/>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109730" y="-109855"/>
            <a:ext cx="9364221" cy="5364480"/>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833" name="Title Text"/>
          <p:cNvSpPr txBox="1">
            <a:spLocks noGrp="1"/>
          </p:cNvSpPr>
          <p:nvPr>
            <p:ph type="title"/>
          </p:nvPr>
        </p:nvSpPr>
        <p:spPr>
          <a:xfrm>
            <a:off x="210312" y="187325"/>
            <a:ext cx="4142232" cy="804672"/>
          </a:xfrm>
          <a:prstGeom prst="rect">
            <a:avLst/>
          </a:prstGeom>
        </p:spPr>
        <p:txBody>
          <a:bodyPr>
            <a:normAutofit/>
          </a:bodyPr>
          <a:lstStyle>
            <a:lvl1pPr defTabSz="914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219456" y="1253109"/>
            <a:ext cx="1837944" cy="3252216"/>
          </a:xfrm>
          <a:prstGeom prst="rect">
            <a:avLst/>
          </a:prstGeom>
        </p:spPr>
        <p:txBody>
          <a:bodyPr/>
          <a:lstStyle>
            <a:lvl1pPr defTabSz="914400">
              <a:lnSpc>
                <a:spcPct val="100000"/>
              </a:lnSpc>
              <a:spcBef>
                <a:spcPts val="1088"/>
              </a:spcBef>
              <a:defRPr sz="1350">
                <a:latin typeface="Arial"/>
                <a:ea typeface="Arial"/>
                <a:cs typeface="Arial"/>
                <a:sym typeface="Arial"/>
              </a:defRPr>
            </a:lvl1pPr>
            <a:lvl2pPr marL="166674" indent="-167531" defTabSz="914400">
              <a:lnSpc>
                <a:spcPct val="100000"/>
              </a:lnSpc>
              <a:spcBef>
                <a:spcPts val="1088"/>
              </a:spcBef>
              <a:buChar char="–"/>
              <a:defRPr sz="1350">
                <a:latin typeface="Arial"/>
                <a:ea typeface="Arial"/>
                <a:cs typeface="Arial"/>
                <a:sym typeface="Arial"/>
              </a:defRPr>
            </a:lvl2pPr>
            <a:lvl3pPr marL="230969" indent="-167531" defTabSz="914400">
              <a:lnSpc>
                <a:spcPct val="100000"/>
              </a:lnSpc>
              <a:spcBef>
                <a:spcPts val="1088"/>
              </a:spcBef>
              <a:defRPr sz="1350">
                <a:latin typeface="Arial"/>
                <a:ea typeface="Arial"/>
                <a:cs typeface="Arial"/>
                <a:sym typeface="Arial"/>
              </a:defRPr>
            </a:lvl3pPr>
            <a:lvl4pPr marL="338127" indent="-167531" defTabSz="914400">
              <a:lnSpc>
                <a:spcPct val="100000"/>
              </a:lnSpc>
              <a:spcBef>
                <a:spcPts val="1088"/>
              </a:spcBef>
              <a:buChar char="–"/>
              <a:defRPr sz="1350">
                <a:latin typeface="Arial"/>
                <a:ea typeface="Arial"/>
                <a:cs typeface="Arial"/>
                <a:sym typeface="Arial"/>
              </a:defRPr>
            </a:lvl4pPr>
            <a:lvl5pPr marL="403612" indent="-167531" defTabSz="914400">
              <a:lnSpc>
                <a:spcPct val="100000"/>
              </a:lnSpc>
              <a:spcBef>
                <a:spcPts val="1088"/>
              </a:spcBef>
              <a:buChar char="»"/>
              <a:defRPr sz="135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109730" y="-109855"/>
            <a:ext cx="9364221" cy="5364480"/>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grpSp>
      <p:pic>
        <p:nvPicPr>
          <p:cNvPr id="876"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877"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8820755" y="4825078"/>
            <a:ext cx="94578" cy="92333"/>
          </a:xfrm>
          <a:prstGeom prst="rect">
            <a:avLst/>
          </a:prstGeom>
        </p:spPr>
        <p:txBody>
          <a:bodyPr/>
          <a:lstStyle>
            <a:lvl1pPr algn="r" defTabSz="685983">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523843736"/>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109730" y="-109855"/>
            <a:ext cx="9364221" cy="5364480"/>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685983">
                  <a:defRPr sz="3400" b="1">
                    <a:solidFill>
                      <a:srgbClr val="000000"/>
                    </a:solidFill>
                    <a:latin typeface="Arial"/>
                    <a:ea typeface="Arial"/>
                    <a:cs typeface="Arial"/>
                    <a:sym typeface="Arial"/>
                  </a:defRPr>
                </a:pPr>
                <a:endParaRPr sz="1275"/>
              </a:p>
            </p:txBody>
          </p:sp>
        </p:grpSp>
      </p:grpSp>
      <p:sp>
        <p:nvSpPr>
          <p:cNvPr id="930" name="Title Text"/>
          <p:cNvSpPr txBox="1">
            <a:spLocks noGrp="1"/>
          </p:cNvSpPr>
          <p:nvPr>
            <p:ph type="title"/>
          </p:nvPr>
        </p:nvSpPr>
        <p:spPr>
          <a:xfrm>
            <a:off x="0" y="-1"/>
            <a:ext cx="4572000" cy="2571752"/>
          </a:xfrm>
          <a:prstGeom prst="rect">
            <a:avLst/>
          </a:prstGeom>
          <a:solidFill>
            <a:srgbClr val="0530AD"/>
          </a:solidFill>
        </p:spPr>
        <p:txBody>
          <a:bodyPr lIns="508000" tIns="508000" rIns="508000" bIns="508000">
            <a:normAutofit/>
          </a:bodyPr>
          <a:lstStyle>
            <a:lvl1pPr marL="38100" defTabSz="914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4572000" y="0"/>
            <a:ext cx="2286000" cy="2571750"/>
          </a:xfrm>
          <a:prstGeom prst="rect">
            <a:avLst/>
          </a:prstGeom>
          <a:solidFill>
            <a:srgbClr val="0F62FE"/>
          </a:solidFill>
        </p:spPr>
        <p:txBody>
          <a:bodyPr lIns="558800" tIns="558800" rIns="558800" bIns="558800"/>
          <a:lstStyle>
            <a:lvl1pPr marL="19050" defTabSz="914400">
              <a:lnSpc>
                <a:spcPct val="100000"/>
              </a:lnSpc>
              <a:spcBef>
                <a:spcPts val="1088"/>
              </a:spcBef>
              <a:defRPr sz="1350">
                <a:solidFill>
                  <a:srgbClr val="FFFFFF"/>
                </a:solidFill>
                <a:latin typeface="Arial"/>
                <a:ea typeface="Arial"/>
                <a:cs typeface="Arial"/>
                <a:sym typeface="Arial"/>
              </a:defRPr>
            </a:lvl1pPr>
            <a:lvl2pPr marL="185724" indent="-167531" defTabSz="914400">
              <a:lnSpc>
                <a:spcPct val="100000"/>
              </a:lnSpc>
              <a:spcBef>
                <a:spcPts val="1088"/>
              </a:spcBef>
              <a:buChar char="–"/>
              <a:defRPr sz="1350">
                <a:solidFill>
                  <a:srgbClr val="FFFFFF"/>
                </a:solidFill>
                <a:latin typeface="Arial"/>
                <a:ea typeface="Arial"/>
                <a:cs typeface="Arial"/>
                <a:sym typeface="Arial"/>
              </a:defRPr>
            </a:lvl2pPr>
            <a:lvl3pPr marL="250019" indent="-167531" defTabSz="914400">
              <a:lnSpc>
                <a:spcPct val="100000"/>
              </a:lnSpc>
              <a:spcBef>
                <a:spcPts val="1088"/>
              </a:spcBef>
              <a:defRPr sz="1350">
                <a:solidFill>
                  <a:srgbClr val="FFFFFF"/>
                </a:solidFill>
                <a:latin typeface="Arial"/>
                <a:ea typeface="Arial"/>
                <a:cs typeface="Arial"/>
                <a:sym typeface="Arial"/>
              </a:defRPr>
            </a:lvl3pPr>
            <a:lvl4pPr marL="357177" indent="-167531" defTabSz="914400">
              <a:lnSpc>
                <a:spcPct val="100000"/>
              </a:lnSpc>
              <a:spcBef>
                <a:spcPts val="1088"/>
              </a:spcBef>
              <a:buChar char="–"/>
              <a:defRPr sz="1350">
                <a:solidFill>
                  <a:srgbClr val="FFFFFF"/>
                </a:solidFill>
                <a:latin typeface="Arial"/>
                <a:ea typeface="Arial"/>
                <a:cs typeface="Arial"/>
                <a:sym typeface="Arial"/>
              </a:defRPr>
            </a:lvl4pPr>
            <a:lvl5pPr marL="422662" indent="-167531" defTabSz="914400">
              <a:lnSpc>
                <a:spcPct val="100000"/>
              </a:lnSpc>
              <a:spcBef>
                <a:spcPts val="1088"/>
              </a:spcBef>
              <a:buChar char="»"/>
              <a:defRPr sz="135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109730" y="-109855"/>
            <a:ext cx="9364221" cy="5364480"/>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685983">
                <a:defRPr sz="3400">
                  <a:solidFill>
                    <a:srgbClr val="000000"/>
                  </a:solidFill>
                  <a:latin typeface="IBM Plex Sans Medium"/>
                  <a:ea typeface="IBM Plex Sans Medium"/>
                  <a:cs typeface="IBM Plex Sans Medium"/>
                  <a:sym typeface="IBM Plex Sans Medium"/>
                </a:defRPr>
              </a:pPr>
              <a:endParaRPr sz="1275"/>
            </a:p>
          </p:txBody>
        </p:sp>
      </p:grpSp>
      <p:pic>
        <p:nvPicPr>
          <p:cNvPr id="973"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974"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8820755" y="4825078"/>
            <a:ext cx="94578" cy="92333"/>
          </a:xfrm>
          <a:prstGeom prst="rect">
            <a:avLst/>
          </a:prstGeom>
        </p:spPr>
        <p:txBody>
          <a:bodyPr/>
          <a:lstStyle>
            <a:lvl1pPr algn="r" defTabSz="685983">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67319518"/>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x">
  <p:cSld name="4 Grid white">
    <p:bg>
      <p:bgPr>
        <a:solidFill>
          <a:srgbClr val="FFFFFF"/>
        </a:solidFill>
        <a:effectLst/>
      </p:bgPr>
    </p:bg>
    <p:spTree>
      <p:nvGrpSpPr>
        <p:cNvPr id="1" name=""/>
        <p:cNvGrpSpPr/>
        <p:nvPr/>
      </p:nvGrpSpPr>
      <p:grpSpPr>
        <a:xfrm>
          <a:off x="0" y="0"/>
          <a:ext cx="0" cy="0"/>
          <a:chOff x="0" y="0"/>
          <a:chExt cx="0" cy="0"/>
        </a:xfrm>
      </p:grpSpPr>
      <p:sp>
        <p:nvSpPr>
          <p:cNvPr id="982" name="Rectangle"/>
          <p:cNvSpPr/>
          <p:nvPr/>
        </p:nvSpPr>
        <p:spPr>
          <a:xfrm>
            <a:off x="4576317" y="1778"/>
            <a:ext cx="4560612" cy="5139945"/>
          </a:xfrm>
          <a:prstGeom prst="rect">
            <a:avLst/>
          </a:prstGeom>
          <a:solidFill>
            <a:srgbClr val="F4F4F4"/>
          </a:solidFill>
          <a:ln w="12700">
            <a:miter lim="400000"/>
          </a:ln>
        </p:spPr>
        <p:txBody>
          <a:bodyPr lIns="19050" tIns="19050" rIns="19050" bIns="19050" anchor="ctr"/>
          <a:lstStyle/>
          <a:p>
            <a:pPr defTabSz="914376">
              <a:defRPr sz="2300"/>
            </a:pPr>
            <a:endParaRPr sz="863"/>
          </a:p>
        </p:txBody>
      </p:sp>
      <p:sp>
        <p:nvSpPr>
          <p:cNvPr id="983" name="Title"/>
          <p:cNvSpPr txBox="1">
            <a:spLocks noGrp="1"/>
          </p:cNvSpPr>
          <p:nvPr>
            <p:ph type="body" sz="quarter" idx="21"/>
          </p:nvPr>
        </p:nvSpPr>
        <p:spPr>
          <a:xfrm>
            <a:off x="232136" y="154962"/>
            <a:ext cx="4110956" cy="305918"/>
          </a:xfrm>
          <a:prstGeom prst="rect">
            <a:avLst/>
          </a:prstGeom>
        </p:spPr>
        <p:txBody>
          <a:bodyPr>
            <a:spAutoFit/>
          </a:bodyPr>
          <a:lstStyle>
            <a:lvl1pPr defTabSz="309563">
              <a:lnSpc>
                <a:spcPct val="100000"/>
              </a:lnSpc>
              <a:spcBef>
                <a:spcPts val="1125"/>
              </a:spcBef>
              <a:defRPr sz="1988">
                <a:latin typeface="IBM Plex Sans Light"/>
                <a:ea typeface="IBM Plex Sans Light"/>
                <a:cs typeface="IBM Plex Sans Light"/>
                <a:sym typeface="IBM Plex Sans Light"/>
              </a:defRPr>
            </a:lvl1pPr>
          </a:lstStyle>
          <a:p>
            <a:r>
              <a:t>Title</a:t>
            </a:r>
          </a:p>
        </p:txBody>
      </p:sp>
      <p:pic>
        <p:nvPicPr>
          <p:cNvPr id="984" name="CSMLogo_Final-04.jpg" descr="CSMLogo_Final-04.jpg"/>
          <p:cNvPicPr>
            <a:picLocks noChangeAspect="1"/>
          </p:cNvPicPr>
          <p:nvPr/>
        </p:nvPicPr>
        <p:blipFill>
          <a:blip r:embed="rId2"/>
          <a:srcRect r="71135"/>
          <a:stretch>
            <a:fillRect/>
          </a:stretch>
        </p:blipFill>
        <p:spPr>
          <a:xfrm>
            <a:off x="199542" y="4869771"/>
            <a:ext cx="251006" cy="257227"/>
          </a:xfrm>
          <a:prstGeom prst="rect">
            <a:avLst/>
          </a:prstGeom>
          <a:ln w="12700">
            <a:miter lim="400000"/>
          </a:ln>
        </p:spPr>
      </p:pic>
      <p:sp>
        <p:nvSpPr>
          <p:cNvPr id="985" name="IBM Customer Success / © 2021 IBM Corporation"/>
          <p:cNvSpPr txBox="1"/>
          <p:nvPr/>
        </p:nvSpPr>
        <p:spPr>
          <a:xfrm>
            <a:off x="435721" y="4924540"/>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986" name="Slide Number"/>
          <p:cNvSpPr txBox="1">
            <a:spLocks noGrp="1"/>
          </p:cNvSpPr>
          <p:nvPr>
            <p:ph type="sldNum" sz="quarter" idx="2"/>
          </p:nvPr>
        </p:nvSpPr>
        <p:spPr>
          <a:xfrm>
            <a:off x="235970" y="4835525"/>
            <a:ext cx="84960" cy="72712"/>
          </a:xfrm>
          <a:prstGeom prst="rect">
            <a:avLst/>
          </a:prstGeom>
        </p:spPr>
        <p:txBody>
          <a:bodyPr anchor="t"/>
          <a:lstStyle>
            <a:lvl1pPr algn="l" defTabSz="309563">
              <a:lnSpc>
                <a:spcPct val="90000"/>
              </a:lnSpc>
              <a:defRPr sz="525" b="1">
                <a:solidFill>
                  <a:srgbClr val="150935"/>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6400257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4FD4C6D4-EB39-DB4A-BE2B-33186066F182}"/>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385A03A-04F4-344D-9D83-62D31A80C833}"/>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610521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993" name="Welcome to Customer Success Management"/>
          <p:cNvSpPr txBox="1">
            <a:spLocks noGrp="1"/>
          </p:cNvSpPr>
          <p:nvPr>
            <p:ph type="body" sz="quarter" idx="21"/>
          </p:nvPr>
        </p:nvSpPr>
        <p:spPr>
          <a:xfrm>
            <a:off x="285750" y="1123802"/>
            <a:ext cx="2915976" cy="564257"/>
          </a:xfrm>
          <a:prstGeom prst="rect">
            <a:avLst/>
          </a:prstGeom>
        </p:spPr>
        <p:txBody>
          <a:bodyPr lIns="50800" tIns="50800" rIns="50800" bIns="50800" anchor="ctr">
            <a:spAutoFit/>
          </a:bodyPr>
          <a:lstStyle>
            <a:lvl1pPr defTabSz="914377">
              <a:lnSpc>
                <a:spcPct val="100000"/>
              </a:lnSpc>
              <a:spcBef>
                <a:spcPts val="0"/>
              </a:spcBef>
              <a:defRPr sz="1500">
                <a:solidFill>
                  <a:srgbClr val="FFFFFF"/>
                </a:solidFill>
                <a:latin typeface="IBM Plex Sans Light"/>
                <a:ea typeface="IBM Plex Sans Light"/>
                <a:cs typeface="IBM Plex Sans Light"/>
                <a:sym typeface="IBM Plex Sans Light"/>
              </a:defRPr>
            </a:lvl1pPr>
          </a:lstStyle>
          <a:p>
            <a:r>
              <a:t>Welcome to Customer Success Management</a:t>
            </a:r>
          </a:p>
        </p:txBody>
      </p:sp>
      <p:sp>
        <p:nvSpPr>
          <p:cNvPr id="994" name="Title"/>
          <p:cNvSpPr txBox="1">
            <a:spLocks noGrp="1"/>
          </p:cNvSpPr>
          <p:nvPr>
            <p:ph type="body" sz="quarter" idx="22"/>
          </p:nvPr>
        </p:nvSpPr>
        <p:spPr>
          <a:xfrm>
            <a:off x="4892897" y="1123802"/>
            <a:ext cx="851195" cy="564257"/>
          </a:xfrm>
          <a:prstGeom prst="rect">
            <a:avLst/>
          </a:prstGeom>
        </p:spPr>
        <p:txBody>
          <a:bodyPr wrap="none" lIns="50800" tIns="50800" rIns="50800" bIns="50800" anchor="ctr">
            <a:spAutoFit/>
          </a:bodyPr>
          <a:lstStyle>
            <a:lvl1pPr defTabSz="914377">
              <a:lnSpc>
                <a:spcPct val="100000"/>
              </a:lnSpc>
              <a:spcBef>
                <a:spcPts val="0"/>
              </a:spcBef>
              <a:defRPr sz="3000">
                <a:solidFill>
                  <a:srgbClr val="FFFFFF"/>
                </a:solidFill>
                <a:latin typeface="IBM Plex Sans Light"/>
                <a:ea typeface="IBM Plex Sans Light"/>
                <a:cs typeface="IBM Plex Sans Light"/>
                <a:sym typeface="IBM Plex Sans Light"/>
              </a:defRPr>
            </a:lvl1pPr>
          </a:lstStyle>
          <a:p>
            <a:r>
              <a:t>Title</a:t>
            </a:r>
          </a:p>
        </p:txBody>
      </p:sp>
      <p:pic>
        <p:nvPicPr>
          <p:cNvPr id="995" name="Image" descr="Image"/>
          <p:cNvPicPr>
            <a:picLocks noChangeAspect="1"/>
          </p:cNvPicPr>
          <p:nvPr/>
        </p:nvPicPr>
        <p:blipFill>
          <a:blip r:embed="rId2"/>
          <a:stretch>
            <a:fillRect/>
          </a:stretch>
        </p:blipFill>
        <p:spPr>
          <a:xfrm>
            <a:off x="162081" y="4881019"/>
            <a:ext cx="268846" cy="206104"/>
          </a:xfrm>
          <a:prstGeom prst="rect">
            <a:avLst/>
          </a:prstGeom>
          <a:ln w="12700">
            <a:miter lim="400000"/>
          </a:ln>
        </p:spPr>
      </p:pic>
      <p:sp>
        <p:nvSpPr>
          <p:cNvPr id="996" name="IBM Customer Success / © 2021 IBM Corporation"/>
          <p:cNvSpPr txBox="1"/>
          <p:nvPr/>
        </p:nvSpPr>
        <p:spPr>
          <a:xfrm>
            <a:off x="397192" y="4933156"/>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997" name="Slide Number"/>
          <p:cNvSpPr txBox="1">
            <a:spLocks noGrp="1"/>
          </p:cNvSpPr>
          <p:nvPr>
            <p:ph type="sldNum" sz="quarter" idx="2"/>
          </p:nvPr>
        </p:nvSpPr>
        <p:spPr>
          <a:xfrm>
            <a:off x="8699221" y="4648796"/>
            <a:ext cx="254878" cy="241092"/>
          </a:xfrm>
          <a:prstGeom prst="rect">
            <a:avLst/>
          </a:prstGeom>
        </p:spPr>
        <p:txBody>
          <a:bodyPr lIns="50800" tIns="50800" rIns="50800" bIns="50800" anchor="b"/>
          <a:lstStyle>
            <a:lvl1pPr defTabSz="219075">
              <a:defRPr sz="9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692484509"/>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205687353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a:xfrm>
            <a:off x="8979506" y="4973508"/>
            <a:ext cx="100388" cy="92333"/>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91615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flipV="1">
            <a:off x="1044554" y="1607345"/>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8"/>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069415A-FAE2-CD48-B4FA-796A92E2EC33}"/>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512383AD-B0E1-604B-BE9D-DD3DC3A07A66}"/>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F70743B-8CF0-0A46-8AFC-B8956621B84E}"/>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41466462-D932-B24C-85B3-358975FDC9B8}"/>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9558961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0FA236AA-5D60-EE4D-BA98-40B29F04852D}"/>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556B7EE4-F672-F74C-9D5F-E49650B91BDC}"/>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0492403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2075688" cy="332399"/>
          </a:xfrm>
        </p:spPr>
        <p:txBody>
          <a:bodyPr/>
          <a:lstStyle>
            <a:lvl1pPr>
              <a:defRPr>
                <a:solidFill>
                  <a:schemeClr val="tx1"/>
                </a:solidFill>
              </a:defRPr>
            </a:lvl1pPr>
          </a:lstStyle>
          <a:p>
            <a:r>
              <a:rPr lang="en-US"/>
              <a:t>Click to edit Master title style</a:t>
            </a:r>
            <a:endParaRPr lang="en-US" dirty="0"/>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5"/>
            <a:ext cx="6400800" cy="4262438"/>
          </a:xfrm>
        </p:spPr>
        <p:txBody>
          <a:bodyPr/>
          <a:lstStyle>
            <a:lvl1pPr>
              <a:defRPr>
                <a:solidFill>
                  <a:schemeClr val="tx1"/>
                </a:solidFill>
              </a:defRPr>
            </a:lvl1pPr>
          </a:lstStyle>
          <a:p>
            <a:r>
              <a:rPr lang="en-US"/>
              <a:t>Click icon to add table</a:t>
            </a:r>
          </a:p>
        </p:txBody>
      </p:sp>
      <p:sp>
        <p:nvSpPr>
          <p:cNvPr id="5" name="Footer Placeholder 4">
            <a:extLst>
              <a:ext uri="{FF2B5EF4-FFF2-40B4-BE49-F238E27FC236}">
                <a16:creationId xmlns:a16="http://schemas.microsoft.com/office/drawing/2014/main" id="{7253A75D-B0A9-6940-8B2A-DC232B5708DF}"/>
              </a:ext>
            </a:extLst>
          </p:cNvPr>
          <p:cNvSpPr>
            <a:spLocks noGrp="1"/>
          </p:cNvSpPr>
          <p:nvPr>
            <p:ph type="ftr" sz="quarter" idx="13"/>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8AB8D51-7C43-3A4B-A8BA-24D68CF4927D}"/>
              </a:ext>
            </a:extLst>
          </p:cNvPr>
          <p:cNvSpPr>
            <a:spLocks noGrp="1"/>
          </p:cNvSpPr>
          <p:nvPr>
            <p:ph type="sldNum" sz="quarter" idx="14"/>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18449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5400000">
            <a:off x="4286249" y="285750"/>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IBM Plex Sans ExtraLight" panose="020B0303050203000203"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67DD95C-558E-764E-8ADA-DB437E3E53A1}"/>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184BC314-62B4-6B4A-AD2B-F4BC33AF9848}"/>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6063" algn="r"/>
              </a:tabLst>
              <a:defRPr b="1">
                <a:solidFill>
                  <a:schemeClr val="tx1"/>
                </a:solidFill>
              </a:defRPr>
            </a:lvl1pPr>
            <a:lvl2pPr marL="0" indent="0">
              <a:spcBef>
                <a:spcPts val="0"/>
              </a:spcBef>
              <a:buNone/>
              <a:tabLst>
                <a:tab pos="4056063" algn="r"/>
              </a:tabLst>
              <a:defRPr>
                <a:solidFill>
                  <a:schemeClr val="tx1"/>
                </a:solidFill>
              </a:defRPr>
            </a:lvl2pPr>
            <a:lvl3pPr marL="201612" indent="0">
              <a:buNone/>
              <a:defRPr/>
            </a:lvl3pPr>
            <a:lvl4pPr marL="434975" indent="0">
              <a:buNone/>
              <a:defRPr/>
            </a:lvl4pPr>
            <a:lvl5pPr marL="63182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6063" algn="r"/>
              </a:tabLst>
              <a:defRPr b="1">
                <a:solidFill>
                  <a:schemeClr val="tx1"/>
                </a:solidFill>
              </a:defRPr>
            </a:lvl1pPr>
            <a:lvl2pPr marL="0" indent="0">
              <a:spcBef>
                <a:spcPts val="0"/>
              </a:spcBef>
              <a:buFontTx/>
              <a:buNone/>
              <a:tabLst>
                <a:tab pos="4056063" algn="r"/>
              </a:tabLst>
              <a:defRPr>
                <a:solidFill>
                  <a:schemeClr val="tx1"/>
                </a:solidFill>
              </a:defRPr>
            </a:lvl2pPr>
            <a:lvl3pPr marL="0" indent="0">
              <a:spcBef>
                <a:spcPts val="0"/>
              </a:spcBef>
              <a:buFontTx/>
              <a:buNone/>
              <a:tabLst>
                <a:tab pos="4056063" algn="r"/>
              </a:tabLst>
              <a:defRPr>
                <a:solidFill>
                  <a:schemeClr val="tx1"/>
                </a:solidFill>
              </a:defRPr>
            </a:lvl3pPr>
            <a:lvl4pPr marL="0" indent="0">
              <a:spcBef>
                <a:spcPts val="0"/>
              </a:spcBef>
              <a:buFontTx/>
              <a:buNone/>
              <a:tabLst>
                <a:tab pos="4056063" algn="r"/>
              </a:tabLst>
              <a:defRPr>
                <a:solidFill>
                  <a:schemeClr val="tx1"/>
                </a:solidFill>
              </a:defRPr>
            </a:lvl4pPr>
            <a:lvl5pPr marL="0" indent="0">
              <a:spcBef>
                <a:spcPts val="0"/>
              </a:spcBef>
              <a:buFontTx/>
              <a:buNone/>
              <a:tabLst>
                <a:tab pos="4056063" algn="r"/>
              </a:tabLst>
              <a:defRPr>
                <a:solidFill>
                  <a:schemeClr val="tx1"/>
                </a:solidFill>
              </a:defRPr>
            </a:lvl5pPr>
            <a:lvl6pPr marL="0" indent="0">
              <a:buFontTx/>
              <a:buNone/>
              <a:tabLst>
                <a:tab pos="4056063" algn="r"/>
              </a:tabLst>
              <a:defRPr b="0" i="0">
                <a:solidFill>
                  <a:schemeClr val="tx1"/>
                </a:solidFill>
                <a:latin typeface="IBM Plex Sans" panose="020B0503050203000203" pitchFamily="34" charset="77"/>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9CC57EC-C62A-6D4A-A672-2B6AEF178C4A}"/>
              </a:ext>
            </a:extLst>
          </p:cNvPr>
          <p:cNvSpPr>
            <a:spLocks noGrp="1"/>
          </p:cNvSpPr>
          <p:nvPr>
            <p:ph type="ftr" sz="quarter" idx="15"/>
          </p:nvPr>
        </p:nvSpPr>
        <p:spPr/>
        <p:txBody>
          <a:bodyPr/>
          <a:lstStyle>
            <a:lvl1pPr>
              <a:defRPr>
                <a:solidFill>
                  <a:srgbClr val="6F6F6F"/>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FB2C2C76-2949-954E-B57D-C7F2D14B13AF}"/>
              </a:ext>
            </a:extLst>
          </p:cNvPr>
          <p:cNvSpPr>
            <a:spLocks noGrp="1"/>
          </p:cNvSpPr>
          <p:nvPr>
            <p:ph type="sldNum" sz="quarter" idx="16"/>
          </p:nvPr>
        </p:nvSpPr>
        <p:spPr/>
        <p:txBody>
          <a:bodyPr/>
          <a:lstStyle>
            <a:lvl1pPr>
              <a:defRPr>
                <a:solidFill>
                  <a:srgbClr val="6F6F6F"/>
                </a:solidFill>
              </a:defRPr>
            </a:lvl1pPr>
          </a:lstStyle>
          <a:p>
            <a:fld id="{59395FB3-9C97-154F-86B2-7E381B951268}" type="slidenum">
              <a:rPr lang="en-US" smtClean="0"/>
              <a:pPr/>
              <a:t>‹#›</a:t>
            </a:fld>
            <a:endParaRPr lang="en-US" dirty="0"/>
          </a:p>
        </p:txBody>
      </p:sp>
      <p:sp>
        <p:nvSpPr>
          <p:cNvPr id="7" name="Title 6">
            <a:extLst>
              <a:ext uri="{FF2B5EF4-FFF2-40B4-BE49-F238E27FC236}">
                <a16:creationId xmlns:a16="http://schemas.microsoft.com/office/drawing/2014/main" id="{E585C47D-CC24-554F-98BC-600A6BAF6BD5}"/>
              </a:ext>
            </a:extLst>
          </p:cNvPr>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45425259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90542F67-E7D9-2045-8ED9-23C7D82D4CCF}"/>
              </a:ext>
            </a:extLst>
          </p:cNvPr>
          <p:cNvSpPr>
            <a:spLocks noGrp="1"/>
          </p:cNvSpPr>
          <p:nvPr>
            <p:ph type="ftr" sz="quarter" idx="20"/>
          </p:nvPr>
        </p:nvSpPr>
        <p:spPr/>
        <p:txBody>
          <a:body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CCE56669-5252-0E49-8B51-D183AEF47E30}"/>
              </a:ext>
            </a:extLst>
          </p:cNvPr>
          <p:cNvSpPr>
            <a:spLocks noGrp="1"/>
          </p:cNvSpPr>
          <p:nvPr>
            <p:ph type="sldNum" sz="quarter" idx="2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userDrawn="1"/>
        </p:nvGrpSpPr>
        <p:grpSpPr>
          <a:xfrm>
            <a:off x="2286000" y="2800952"/>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3FF04C16-A68F-8148-9198-5D2DDFA72B0E}"/>
              </a:ext>
            </a:extLst>
          </p:cNvPr>
          <p:cNvSpPr>
            <a:spLocks noGrp="1"/>
          </p:cNvSpPr>
          <p:nvPr>
            <p:ph type="ftr" sz="quarter" idx="22"/>
          </p:nvPr>
        </p:nvSpPr>
        <p:spPr/>
        <p:txBody>
          <a:bodyPr/>
          <a:lstStyle>
            <a:lvl1pPr>
              <a:defRPr>
                <a:solidFill>
                  <a:srgbClr val="6F6F6F"/>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379883D6-0003-4642-9444-736503E38232}"/>
              </a:ext>
            </a:extLst>
          </p:cNvPr>
          <p:cNvSpPr>
            <a:spLocks noGrp="1"/>
          </p:cNvSpPr>
          <p:nvPr>
            <p:ph type="sldNum" sz="quarter" idx="23"/>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6298194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0"/>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2567478"/>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7101B0AE-533A-5244-AFC5-6BB00644A632}"/>
              </a:ext>
            </a:extLst>
          </p:cNvPr>
          <p:cNvSpPr>
            <a:spLocks noGrp="1"/>
          </p:cNvSpPr>
          <p:nvPr>
            <p:ph type="ftr" sz="quarter" idx="22"/>
          </p:nvPr>
        </p:nvSpPr>
        <p:spPr/>
        <p:txBody>
          <a:bodyPr/>
          <a:lstStyle>
            <a:lvl1pPr>
              <a:defRPr>
                <a:solidFill>
                  <a:srgbClr val="868D95"/>
                </a:solidFill>
              </a:defRPr>
            </a:lvl1pPr>
          </a:lstStyle>
          <a:p>
            <a:r>
              <a:rPr lang="en-US"/>
              <a:t>IBM Security / © 2019 IBM Corporation</a:t>
            </a:r>
            <a:endParaRPr lang="en-US" dirty="0"/>
          </a:p>
        </p:txBody>
      </p:sp>
      <p:sp>
        <p:nvSpPr>
          <p:cNvPr id="8" name="Slide Number Placeholder 7">
            <a:extLst>
              <a:ext uri="{FF2B5EF4-FFF2-40B4-BE49-F238E27FC236}">
                <a16:creationId xmlns:a16="http://schemas.microsoft.com/office/drawing/2014/main" id="{24C4A044-86C0-1649-8683-AAB62F0F2D95}"/>
              </a:ext>
            </a:extLst>
          </p:cNvPr>
          <p:cNvSpPr>
            <a:spLocks noGrp="1"/>
          </p:cNvSpPr>
          <p:nvPr>
            <p:ph type="sldNum" sz="quarter" idx="23"/>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70938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5"/>
            <a:ext cx="2286000" cy="2562225"/>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160B17E5-8AE6-FA41-B738-AB1C246CF665}"/>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D74F55CC-B3BA-D845-A147-980E63FD1E1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35CD8DCA-EB52-1E4E-88FC-33F9BD58C013}"/>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4F80E96A-E9F5-F445-856F-2BEA8F4E7E35}"/>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5A3F142-DDEE-0A43-ADE5-0E690C321AB0}"/>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9" name="Slide Number Placeholder 8">
            <a:extLst>
              <a:ext uri="{FF2B5EF4-FFF2-40B4-BE49-F238E27FC236}">
                <a16:creationId xmlns:a16="http://schemas.microsoft.com/office/drawing/2014/main" id="{7F69179D-172C-ED40-B789-80E930277C20}"/>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565314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08D2A98-DCC9-3848-99C0-D4CE03B35D1C}"/>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99A96043-5C0A-A748-BDC1-959E096DACBB}"/>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41600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3577037"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935040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801754" y="1600340"/>
            <a:ext cx="1540492" cy="1942819"/>
          </a:xfrm>
          <a:prstGeom prst="rect">
            <a:avLst/>
          </a:prstGeom>
        </p:spPr>
      </p:pic>
    </p:spTree>
    <p:extLst>
      <p:ext uri="{BB962C8B-B14F-4D97-AF65-F5344CB8AC3E}">
        <p14:creationId xmlns:p14="http://schemas.microsoft.com/office/powerpoint/2010/main" val="865361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ight Background">
    <p:bg>
      <p:bgPr>
        <a:solidFill>
          <a:schemeClr val="bg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tx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C0083C9-1CF9-2744-BD96-DB1613FB6EF9}"/>
              </a:ext>
            </a:extLst>
          </p:cNvPr>
          <p:cNvSpPr>
            <a:spLocks noGrp="1"/>
          </p:cNvSpPr>
          <p:nvPr>
            <p:ph type="ftr" sz="quarter" idx="10"/>
          </p:nvPr>
        </p:nvSpPr>
        <p:spPr/>
        <p:txBody>
          <a:bodyPr/>
          <a:lstStyle>
            <a:lvl1pPr>
              <a:defRPr>
                <a:solidFill>
                  <a:srgbClr val="6F6F6F"/>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1381EAD3-6531-974A-87DD-8571A9FE2802}"/>
              </a:ext>
            </a:extLst>
          </p:cNvPr>
          <p:cNvSpPr>
            <a:spLocks noGrp="1"/>
          </p:cNvSpPr>
          <p:nvPr>
            <p:ph type="sldNum" sz="quarter" idx="11"/>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0689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userDrawn="1"/>
        </p:nvSpPr>
        <p:spPr>
          <a:xfrm>
            <a:off x="4800600" y="1211961"/>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spcAft>
                <a:spcPts val="300"/>
              </a:spcAft>
            </a:pPr>
            <a:r>
              <a:rPr lang="en-US" sz="600" kern="0" dirty="0">
                <a:solidFill>
                  <a:srgbClr val="868D95"/>
                </a:solidFill>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400">
              <a:spcAft>
                <a:spcPts val="300"/>
              </a:spcAft>
            </a:pPr>
            <a:r>
              <a:rPr lang="en-US" sz="600" kern="0" dirty="0">
                <a:solidFill>
                  <a:srgbClr val="868D95"/>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1" y="4693077"/>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2558" y="4728887"/>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userDrawn="1"/>
        </p:nvSpPr>
        <p:spPr>
          <a:xfrm>
            <a:off x="129921" y="1103121"/>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kern="0" dirty="0">
                <a:solidFill>
                  <a:schemeClr val="bg1"/>
                </a:solidFill>
              </a:rPr>
              <a:t>Follow us on:</a:t>
            </a:r>
          </a:p>
          <a:p>
            <a:pPr defTabSz="914400"/>
            <a:r>
              <a:rPr lang="en-US" kern="0" dirty="0">
                <a:hlinkClick r:id="rId4">
                  <a:extLst>
                    <a:ext uri="{A12FA001-AC4F-418D-AE19-62706E023703}">
                      <ahyp:hlinkClr xmlns:ahyp="http://schemas.microsoft.com/office/drawing/2018/hyperlinkcolor" val="tx"/>
                    </a:ext>
                  </a:extLst>
                </a:hlinkClick>
              </a:rPr>
              <a:t>ibm.com/security</a:t>
            </a:r>
            <a:endParaRPr lang="en-US" kern="0" dirty="0"/>
          </a:p>
          <a:p>
            <a:pPr defTabSz="914400"/>
            <a:r>
              <a:rPr lang="en-US" kern="0" dirty="0">
                <a:hlinkClick r:id="rId5">
                  <a:extLst>
                    <a:ext uri="{A12FA001-AC4F-418D-AE19-62706E023703}">
                      <ahyp:hlinkClr xmlns:ahyp="http://schemas.microsoft.com/office/drawing/2018/hyperlinkcolor" val="tx"/>
                    </a:ext>
                  </a:extLst>
                </a:hlinkClick>
              </a:rPr>
              <a:t>securityintelligence.com</a:t>
            </a:r>
            <a:endParaRPr lang="en-US" kern="0" dirty="0"/>
          </a:p>
          <a:p>
            <a:pPr defTabSz="914400"/>
            <a:r>
              <a:rPr lang="en-US" kern="0" dirty="0">
                <a:hlinkClick r:id="rId6">
                  <a:extLst>
                    <a:ext uri="{A12FA001-AC4F-418D-AE19-62706E023703}">
                      <ahyp:hlinkClr xmlns:ahyp="http://schemas.microsoft.com/office/drawing/2018/hyperlinkcolor" val="tx"/>
                    </a:ext>
                  </a:extLst>
                </a:hlinkClick>
              </a:rPr>
              <a:t>ibm.com/security/community</a:t>
            </a:r>
            <a:endParaRPr lang="en-US" kern="0" dirty="0"/>
          </a:p>
          <a:p>
            <a:pPr defTabSz="914400"/>
            <a:r>
              <a:rPr lang="en-US" kern="0" dirty="0">
                <a:hlinkClick r:id="rId7">
                  <a:extLst>
                    <a:ext uri="{A12FA001-AC4F-418D-AE19-62706E023703}">
                      <ahyp:hlinkClr xmlns:ahyp="http://schemas.microsoft.com/office/drawing/2018/hyperlinkcolor" val="tx"/>
                    </a:ext>
                  </a:extLst>
                </a:hlinkClick>
              </a:rPr>
              <a:t>xforce.ibmcloud.com</a:t>
            </a:r>
            <a:endParaRPr lang="en-US" kern="0" dirty="0"/>
          </a:p>
          <a:p>
            <a:pPr defTabSz="914400"/>
            <a:r>
              <a:rPr lang="en-US" kern="0" dirty="0">
                <a:hlinkClick r:id="rId8">
                  <a:extLst>
                    <a:ext uri="{A12FA001-AC4F-418D-AE19-62706E023703}">
                      <ahyp:hlinkClr xmlns:ahyp="http://schemas.microsoft.com/office/drawing/2018/hyperlinkcolor" val="tx"/>
                    </a:ext>
                  </a:extLst>
                </a:hlinkClick>
              </a:rPr>
              <a:t>@ibmsecurity</a:t>
            </a:r>
            <a:endParaRPr lang="en-US" kern="0" dirty="0"/>
          </a:p>
          <a:p>
            <a:pPr defTabSz="914400"/>
            <a:r>
              <a:rPr lang="en-US" kern="0" dirty="0">
                <a:hlinkClick r:id="rId9">
                  <a:extLst>
                    <a:ext uri="{A12FA001-AC4F-418D-AE19-62706E023703}">
                      <ahyp:hlinkClr xmlns:ahyp="http://schemas.microsoft.com/office/drawing/2018/hyperlinkcolor" val="tx"/>
                    </a:ext>
                  </a:extLst>
                </a:hlinkClick>
              </a:rPr>
              <a:t>youtube/user/ibmsecuritysolutions</a:t>
            </a:r>
            <a:endParaRPr lang="en-US" kern="0" dirty="0"/>
          </a:p>
          <a:p>
            <a:pPr defTabSz="914400"/>
            <a:endParaRPr lang="en-US" kern="0" dirty="0"/>
          </a:p>
        </p:txBody>
      </p:sp>
      <p:sp>
        <p:nvSpPr>
          <p:cNvPr id="17" name="Rectangle 16">
            <a:extLst>
              <a:ext uri="{FF2B5EF4-FFF2-40B4-BE49-F238E27FC236}">
                <a16:creationId xmlns:a16="http://schemas.microsoft.com/office/drawing/2014/main" id="{8AEADD43-A049-8E43-AF32-ACC956D74427}"/>
              </a:ext>
            </a:extLst>
          </p:cNvPr>
          <p:cNvSpPr/>
          <p:nvPr userDrawn="1"/>
        </p:nvSpPr>
        <p:spPr>
          <a:xfrm>
            <a:off x="228600" y="167713"/>
            <a:ext cx="1426673"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IBM Plex Sans" charset="0"/>
              </a:rPr>
              <a:t>Thank you</a:t>
            </a:r>
            <a:endParaRPr lang="en-US" dirty="0"/>
          </a:p>
        </p:txBody>
      </p:sp>
    </p:spTree>
    <p:extLst>
      <p:ext uri="{BB962C8B-B14F-4D97-AF65-F5344CB8AC3E}">
        <p14:creationId xmlns:p14="http://schemas.microsoft.com/office/powerpoint/2010/main" val="1068518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25953" y="2315616"/>
            <a:ext cx="1292094"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A_Title Slide">
    <p:bg>
      <p:bgPr>
        <a:gradFill>
          <a:gsLst>
            <a:gs pos="0">
              <a:srgbClr val="233A6E"/>
            </a:gs>
            <a:gs pos="99000">
              <a:srgbClr val="336B82"/>
            </a:gs>
          </a:gsLst>
          <a:lin ang="5400000" scaled="1"/>
        </a:grad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11325BAF-6966-F64E-A914-EAA51071AE77}"/>
              </a:ext>
            </a:extLst>
          </p:cNvPr>
          <p:cNvSpPr/>
          <p:nvPr userDrawn="1"/>
        </p:nvSpPr>
        <p:spPr>
          <a:xfrm>
            <a:off x="0" y="-3687"/>
            <a:ext cx="9144000" cy="5143500"/>
          </a:xfrm>
          <a:custGeom>
            <a:avLst/>
            <a:gdLst>
              <a:gd name="connsiteX0" fmla="*/ 934064 w 12250994"/>
              <a:gd name="connsiteY0" fmla="*/ 5889523 h 6853084"/>
              <a:gd name="connsiteX1" fmla="*/ 12221497 w 12250994"/>
              <a:gd name="connsiteY1" fmla="*/ 9832 h 6853084"/>
              <a:gd name="connsiteX2" fmla="*/ 12221497 w 12250994"/>
              <a:gd name="connsiteY2" fmla="*/ 6853084 h 6853084"/>
              <a:gd name="connsiteX3" fmla="*/ 0 w 12250994"/>
              <a:gd name="connsiteY3" fmla="*/ 6853084 h 6853084"/>
              <a:gd name="connsiteX4" fmla="*/ 12250994 w 12250994"/>
              <a:gd name="connsiteY4" fmla="*/ 0 h 6853084"/>
              <a:gd name="connsiteX0" fmla="*/ 12221497 w 12250994"/>
              <a:gd name="connsiteY0" fmla="*/ 9832 h 6853084"/>
              <a:gd name="connsiteX1" fmla="*/ 12221497 w 12250994"/>
              <a:gd name="connsiteY1" fmla="*/ 6853084 h 6853084"/>
              <a:gd name="connsiteX2" fmla="*/ 0 w 12250994"/>
              <a:gd name="connsiteY2" fmla="*/ 6853084 h 6853084"/>
              <a:gd name="connsiteX3" fmla="*/ 12250994 w 12250994"/>
              <a:gd name="connsiteY3" fmla="*/ 0 h 6853084"/>
            </a:gdLst>
            <a:ahLst/>
            <a:cxnLst>
              <a:cxn ang="0">
                <a:pos x="connsiteX0" y="connsiteY0"/>
              </a:cxn>
              <a:cxn ang="0">
                <a:pos x="connsiteX1" y="connsiteY1"/>
              </a:cxn>
              <a:cxn ang="0">
                <a:pos x="connsiteX2" y="connsiteY2"/>
              </a:cxn>
              <a:cxn ang="0">
                <a:pos x="connsiteX3" y="connsiteY3"/>
              </a:cxn>
            </a:cxnLst>
            <a:rect l="l" t="t" r="r" b="b"/>
            <a:pathLst>
              <a:path w="12250994" h="6853084">
                <a:moveTo>
                  <a:pt x="12221497" y="9832"/>
                </a:moveTo>
                <a:lnTo>
                  <a:pt x="12221497" y="6853084"/>
                </a:lnTo>
                <a:lnTo>
                  <a:pt x="0" y="6853084"/>
                </a:lnTo>
                <a:lnTo>
                  <a:pt x="12250994" y="0"/>
                </a:lnTo>
              </a:path>
            </a:pathLst>
          </a:custGeom>
          <a:solidFill>
            <a:srgbClr val="8117F3">
              <a:alpha val="27059"/>
            </a:srgbClr>
          </a:solidFill>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algn="ctr"/>
            <a:endParaRPr lang="en-US" sz="760"/>
          </a:p>
        </p:txBody>
      </p:sp>
      <p:sp>
        <p:nvSpPr>
          <p:cNvPr id="25" name="Rectangle 24">
            <a:extLst>
              <a:ext uri="{FF2B5EF4-FFF2-40B4-BE49-F238E27FC236}">
                <a16:creationId xmlns:a16="http://schemas.microsoft.com/office/drawing/2014/main" id="{640B3846-CF16-0041-AA02-1D334CD15752}"/>
              </a:ext>
            </a:extLst>
          </p:cNvPr>
          <p:cNvSpPr/>
          <p:nvPr userDrawn="1"/>
        </p:nvSpPr>
        <p:spPr>
          <a:xfrm>
            <a:off x="0" y="0"/>
            <a:ext cx="9144000" cy="5143500"/>
          </a:xfrm>
          <a:prstGeom prst="rect">
            <a:avLst/>
          </a:prstGeom>
          <a:gradFill flip="none" rotWithShape="1">
            <a:gsLst>
              <a:gs pos="0">
                <a:schemeClr val="tx1">
                  <a:alpha val="0"/>
                </a:schemeClr>
              </a:gs>
              <a:gs pos="67000">
                <a:schemeClr val="tx1"/>
              </a:gs>
            </a:gsLst>
            <a:lin ang="5400000" scaled="1"/>
            <a:tileRect/>
          </a:gradFill>
        </p:spPr>
        <p:txBody>
          <a:bodyPr wrap="square" lIns="0" tIns="0" rIns="0" bIns="0" rtlCol="0" anchor="ctr">
            <a:noAutofit/>
          </a:bodyPr>
          <a:lstStyle/>
          <a:p>
            <a:pPr algn="ctr"/>
            <a:endParaRPr lang="en-US" sz="675" dirty="0" err="1">
              <a:solidFill>
                <a:srgbClr val="FFFFFF"/>
              </a:solidFill>
              <a:latin typeface="Arial"/>
              <a:cs typeface="Arial"/>
            </a:endParaRPr>
          </a:p>
        </p:txBody>
      </p:sp>
      <p:sp>
        <p:nvSpPr>
          <p:cNvPr id="19" name="Rectangle 18">
            <a:extLst>
              <a:ext uri="{FF2B5EF4-FFF2-40B4-BE49-F238E27FC236}">
                <a16:creationId xmlns:a16="http://schemas.microsoft.com/office/drawing/2014/main" id="{1EC4181C-514D-5749-886D-7FB35DA74225}"/>
              </a:ext>
            </a:extLst>
          </p:cNvPr>
          <p:cNvSpPr/>
          <p:nvPr userDrawn="1"/>
        </p:nvSpPr>
        <p:spPr>
          <a:xfrm>
            <a:off x="0" y="0"/>
            <a:ext cx="9144000" cy="5143500"/>
          </a:xfrm>
          <a:prstGeom prst="rect">
            <a:avLst/>
          </a:prstGeom>
          <a:gradFill flip="none" rotWithShape="1">
            <a:gsLst>
              <a:gs pos="0">
                <a:schemeClr val="tx1">
                  <a:alpha val="0"/>
                </a:schemeClr>
              </a:gs>
              <a:gs pos="67000">
                <a:schemeClr val="tx1"/>
              </a:gs>
            </a:gsLst>
            <a:lin ang="5400000" scaled="1"/>
            <a:tileRect/>
          </a:gradFill>
        </p:spPr>
        <p:txBody>
          <a:bodyPr wrap="square" lIns="0" tIns="0" rIns="0" bIns="0" rtlCol="0" anchor="ctr">
            <a:noAutofit/>
          </a:bodyPr>
          <a:lstStyle/>
          <a:p>
            <a:pPr algn="ctr"/>
            <a:endParaRPr lang="en-US" sz="675" dirty="0" err="1">
              <a:solidFill>
                <a:srgbClr val="FFFFFF"/>
              </a:solidFill>
              <a:latin typeface="Arial"/>
              <a:cs typeface="Arial"/>
            </a:endParaRPr>
          </a:p>
        </p:txBody>
      </p:sp>
      <p:pic>
        <p:nvPicPr>
          <p:cNvPr id="24" name="Picture 23">
            <a:extLst>
              <a:ext uri="{FF2B5EF4-FFF2-40B4-BE49-F238E27FC236}">
                <a16:creationId xmlns:a16="http://schemas.microsoft.com/office/drawing/2014/main" id="{91C92D43-2F87-1340-AF5F-4A5FF8188572}"/>
              </a:ext>
            </a:extLst>
          </p:cNvPr>
          <p:cNvPicPr>
            <a:picLocks noChangeAspect="1"/>
          </p:cNvPicPr>
          <p:nvPr userDrawn="1"/>
        </p:nvPicPr>
        <p:blipFill rotWithShape="1">
          <a:blip r:embed="rId2" cstate="screen">
            <a:alphaModFix amt="70000"/>
            <a:extLst>
              <a:ext uri="{28A0092B-C50C-407E-A947-70E740481C1C}">
                <a14:useLocalDpi xmlns:a14="http://schemas.microsoft.com/office/drawing/2010/main"/>
              </a:ext>
            </a:extLst>
          </a:blip>
          <a:srcRect/>
          <a:stretch/>
        </p:blipFill>
        <p:spPr>
          <a:xfrm rot="16200000">
            <a:off x="-1439705" y="1438358"/>
            <a:ext cx="5158612" cy="2295180"/>
          </a:xfrm>
          <a:prstGeom prst="rect">
            <a:avLst/>
          </a:prstGeom>
        </p:spPr>
      </p:pic>
      <p:pic>
        <p:nvPicPr>
          <p:cNvPr id="26" name="Picture 25">
            <a:extLst>
              <a:ext uri="{FF2B5EF4-FFF2-40B4-BE49-F238E27FC236}">
                <a16:creationId xmlns:a16="http://schemas.microsoft.com/office/drawing/2014/main" id="{E71770D8-0684-7840-8C1C-1574441F953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30219" r="30506"/>
          <a:stretch/>
        </p:blipFill>
        <p:spPr>
          <a:xfrm rot="10800000" flipH="1" flipV="1">
            <a:off x="7873341" y="2"/>
            <a:ext cx="1270660" cy="1248839"/>
          </a:xfrm>
          <a:prstGeom prst="rect">
            <a:avLst/>
          </a:prstGeom>
        </p:spPr>
      </p:pic>
      <p:pic>
        <p:nvPicPr>
          <p:cNvPr id="27" name="Picture 26">
            <a:extLst>
              <a:ext uri="{FF2B5EF4-FFF2-40B4-BE49-F238E27FC236}">
                <a16:creationId xmlns:a16="http://schemas.microsoft.com/office/drawing/2014/main" id="{1088A55E-025A-7544-9D26-DC910D0739D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45897" b="47306"/>
          <a:stretch/>
        </p:blipFill>
        <p:spPr>
          <a:xfrm>
            <a:off x="0" y="2906327"/>
            <a:ext cx="2288048" cy="2233487"/>
          </a:xfrm>
          <a:prstGeom prst="rect">
            <a:avLst/>
          </a:prstGeom>
        </p:spPr>
      </p:pic>
      <p:sp>
        <p:nvSpPr>
          <p:cNvPr id="2" name="Title 1">
            <a:extLst>
              <a:ext uri="{FF2B5EF4-FFF2-40B4-BE49-F238E27FC236}">
                <a16:creationId xmlns:a16="http://schemas.microsoft.com/office/drawing/2014/main" id="{E0D103C7-CF89-7347-9645-9EDAEC8D4BFC}"/>
              </a:ext>
            </a:extLst>
          </p:cNvPr>
          <p:cNvSpPr>
            <a:spLocks noGrp="1"/>
          </p:cNvSpPr>
          <p:nvPr userDrawn="1">
            <p:ph type="title" hasCustomPrompt="1"/>
          </p:nvPr>
        </p:nvSpPr>
        <p:spPr>
          <a:xfrm>
            <a:off x="2514603" y="1565578"/>
            <a:ext cx="6400799" cy="599132"/>
          </a:xfrm>
        </p:spPr>
        <p:txBody>
          <a:bodyPr vert="horz" lIns="0" tIns="0" rIns="0" bIns="0" rtlCol="0" anchor="b" anchorCtr="0">
            <a:noAutofit/>
          </a:bodyPr>
          <a:lstStyle>
            <a:lvl1pPr>
              <a:lnSpc>
                <a:spcPct val="85000"/>
              </a:lnSpc>
              <a:spcBef>
                <a:spcPts val="0"/>
              </a:spcBef>
              <a:defRPr lang="en-US" sz="2700" dirty="0">
                <a:solidFill>
                  <a:schemeClr val="bg1"/>
                </a:solidFill>
                <a:latin typeface="IBM Plex Sans Medium" panose="020B0503050203000203" pitchFamily="34" charset="77"/>
                <a:ea typeface="Arial" charset="0"/>
                <a:cs typeface="Arial" charset="0"/>
              </a:defRPr>
            </a:lvl1pPr>
          </a:lstStyle>
          <a:p>
            <a:pPr marL="0" lvl="0" indent="0" defTabSz="257175">
              <a:lnSpc>
                <a:spcPct val="100000"/>
              </a:lnSpc>
              <a:spcBef>
                <a:spcPts val="619"/>
              </a:spcBef>
              <a:buFont typeface="Arial"/>
            </a:pPr>
            <a:r>
              <a:rPr lang="en-US" dirty="0"/>
              <a:t>Click to edit title</a:t>
            </a:r>
          </a:p>
        </p:txBody>
      </p:sp>
      <p:sp>
        <p:nvSpPr>
          <p:cNvPr id="52" name="Text Placeholder 51">
            <a:extLst>
              <a:ext uri="{FF2B5EF4-FFF2-40B4-BE49-F238E27FC236}">
                <a16:creationId xmlns:a16="http://schemas.microsoft.com/office/drawing/2014/main" id="{BE39B21A-F118-C44C-8BEF-82AB32AAD553}"/>
              </a:ext>
            </a:extLst>
          </p:cNvPr>
          <p:cNvSpPr>
            <a:spLocks noGrp="1"/>
          </p:cNvSpPr>
          <p:nvPr userDrawn="1">
            <p:ph type="body" sz="quarter" idx="11" hasCustomPrompt="1"/>
          </p:nvPr>
        </p:nvSpPr>
        <p:spPr>
          <a:xfrm>
            <a:off x="2514842" y="2494853"/>
            <a:ext cx="6400537" cy="229684"/>
          </a:xfrm>
        </p:spPr>
        <p:txBody>
          <a:bodyPr vert="horz" lIns="0" tIns="0" rIns="0" bIns="0" rtlCol="0">
            <a:noAutofit/>
          </a:bodyPr>
          <a:lstStyle>
            <a:lvl1pPr>
              <a:defRPr lang="en-US" sz="1050" dirty="0">
                <a:solidFill>
                  <a:schemeClr val="bg1"/>
                </a:solidFill>
              </a:defRPr>
            </a:lvl1pPr>
          </a:lstStyle>
          <a:p>
            <a:pPr lvl="0">
              <a:lnSpc>
                <a:spcPct val="90000"/>
              </a:lnSpc>
              <a:spcBef>
                <a:spcPts val="338"/>
              </a:spcBef>
            </a:pPr>
            <a:r>
              <a:rPr lang="en-US" dirty="0"/>
              <a:t>Click to edit presenter’s name</a:t>
            </a:r>
          </a:p>
        </p:txBody>
      </p:sp>
      <p:sp>
        <p:nvSpPr>
          <p:cNvPr id="53" name="Text Placeholder 51">
            <a:extLst>
              <a:ext uri="{FF2B5EF4-FFF2-40B4-BE49-F238E27FC236}">
                <a16:creationId xmlns:a16="http://schemas.microsoft.com/office/drawing/2014/main" id="{54DD7051-ECED-5A44-9337-7B47FA8685EC}"/>
              </a:ext>
            </a:extLst>
          </p:cNvPr>
          <p:cNvSpPr>
            <a:spLocks noGrp="1"/>
          </p:cNvSpPr>
          <p:nvPr userDrawn="1">
            <p:ph type="body" sz="quarter" idx="12" hasCustomPrompt="1"/>
          </p:nvPr>
        </p:nvSpPr>
        <p:spPr>
          <a:xfrm>
            <a:off x="2514842" y="2724536"/>
            <a:ext cx="6400537" cy="272109"/>
          </a:xfrm>
        </p:spPr>
        <p:txBody>
          <a:bodyPr vert="horz" lIns="0" tIns="0" rIns="0" bIns="0" rtlCol="0">
            <a:noAutofit/>
          </a:bodyPr>
          <a:lstStyle>
            <a:lvl1pPr>
              <a:defRPr lang="en-US" sz="1050" dirty="0">
                <a:solidFill>
                  <a:schemeClr val="bg1"/>
                </a:solidFill>
              </a:defRPr>
            </a:lvl1pPr>
          </a:lstStyle>
          <a:p>
            <a:pPr lvl="0">
              <a:lnSpc>
                <a:spcPct val="90000"/>
              </a:lnSpc>
              <a:spcBef>
                <a:spcPts val="338"/>
              </a:spcBef>
            </a:pPr>
            <a:r>
              <a:rPr lang="en-US" dirty="0"/>
              <a:t>Click to edit presenter’s title</a:t>
            </a:r>
          </a:p>
        </p:txBody>
      </p:sp>
      <p:pic>
        <p:nvPicPr>
          <p:cNvPr id="29" name="Picture 28">
            <a:extLst>
              <a:ext uri="{FF2B5EF4-FFF2-40B4-BE49-F238E27FC236}">
                <a16:creationId xmlns:a16="http://schemas.microsoft.com/office/drawing/2014/main" id="{C51D4DED-F238-4243-AD72-28C88873247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278749" y="4668014"/>
            <a:ext cx="672902" cy="252766"/>
          </a:xfrm>
          <a:prstGeom prst="rect">
            <a:avLst/>
          </a:prstGeom>
        </p:spPr>
      </p:pic>
      <p:pic>
        <p:nvPicPr>
          <p:cNvPr id="30" name="Picture 29">
            <a:extLst>
              <a:ext uri="{FF2B5EF4-FFF2-40B4-BE49-F238E27FC236}">
                <a16:creationId xmlns:a16="http://schemas.microsoft.com/office/drawing/2014/main" id="{4A51732D-4A73-6F4F-98B9-A233AB860BB3}"/>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28600" y="234569"/>
            <a:ext cx="1524002" cy="357576"/>
          </a:xfrm>
          <a:prstGeom prst="rect">
            <a:avLst/>
          </a:prstGeom>
        </p:spPr>
      </p:pic>
      <p:cxnSp>
        <p:nvCxnSpPr>
          <p:cNvPr id="14" name="Straight Connector 13">
            <a:extLst>
              <a:ext uri="{FF2B5EF4-FFF2-40B4-BE49-F238E27FC236}">
                <a16:creationId xmlns:a16="http://schemas.microsoft.com/office/drawing/2014/main" id="{1666897F-9FA2-424D-9F90-F3A0E8838F43}"/>
              </a:ext>
            </a:extLst>
          </p:cNvPr>
          <p:cNvCxnSpPr>
            <a:cxnSpLocks/>
          </p:cNvCxnSpPr>
          <p:nvPr userDrawn="1"/>
        </p:nvCxnSpPr>
        <p:spPr bwMode="hidden">
          <a:xfrm>
            <a:off x="2514601" y="2257556"/>
            <a:ext cx="500448" cy="0"/>
          </a:xfrm>
          <a:prstGeom prst="line">
            <a:avLst/>
          </a:prstGeom>
          <a:ln w="762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798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ver on aurora ba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FED860-1E68-2541-8164-265FEAF4C3BC}"/>
              </a:ext>
            </a:extLst>
          </p:cNvPr>
          <p:cNvPicPr>
            <a:picLocks noChangeAspect="1"/>
          </p:cNvPicPr>
          <p:nvPr/>
        </p:nvPicPr>
        <p:blipFill rotWithShape="1">
          <a:blip r:embed="rId2"/>
          <a:srcRect t="24753"/>
          <a:stretch/>
        </p:blipFill>
        <p:spPr>
          <a:xfrm>
            <a:off x="0" y="1"/>
            <a:ext cx="9144000" cy="2580217"/>
          </a:xfrm>
          <a:prstGeom prst="rect">
            <a:avLst/>
          </a:prstGeom>
        </p:spPr>
      </p:pic>
      <p:pic>
        <p:nvPicPr>
          <p:cNvPr id="7" name="Picture 6"/>
          <p:cNvPicPr>
            <a:picLocks noChangeAspect="1"/>
          </p:cNvPicPr>
          <p:nvPr/>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232559" y="4728888"/>
            <a:ext cx="1362693" cy="217403"/>
          </a:xfrm>
          <a:prstGeom prst="rect">
            <a:avLst/>
          </a:prstGeom>
        </p:spPr>
      </p:pic>
      <p:sp>
        <p:nvSpPr>
          <p:cNvPr id="3" name="Title 2">
            <a:extLst>
              <a:ext uri="{FF2B5EF4-FFF2-40B4-BE49-F238E27FC236}">
                <a16:creationId xmlns:a16="http://schemas.microsoft.com/office/drawing/2014/main" id="{8FAA8118-12EB-EA43-A013-C750D76EE43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871741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with Intr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1"/>
          </p:nvPr>
        </p:nvSpPr>
        <p:spPr>
          <a:xfrm>
            <a:off x="457200" y="603031"/>
            <a:ext cx="8229600" cy="528539"/>
          </a:xfrm>
        </p:spPr>
        <p:txBody>
          <a:bodyPr>
            <a:normAutofit/>
          </a:bodyPr>
          <a:lstStyle>
            <a:lvl1pPr marL="0" indent="0">
              <a:buFontTx/>
              <a:buNone/>
              <a:defRPr sz="1440">
                <a:solidFill>
                  <a:schemeClr val="accent4"/>
                </a:solidFill>
              </a:defRPr>
            </a:lvl1pPr>
          </a:lstStyle>
          <a:p>
            <a:pPr lvl="0"/>
            <a:r>
              <a:rPr lang="en-US" dirty="0"/>
              <a:t>Edit Master text styles</a:t>
            </a:r>
          </a:p>
        </p:txBody>
      </p:sp>
      <p:sp>
        <p:nvSpPr>
          <p:cNvPr id="4" name="Footer Placeholder 3"/>
          <p:cNvSpPr>
            <a:spLocks noGrp="1"/>
          </p:cNvSpPr>
          <p:nvPr>
            <p:ph type="ftr" sz="quarter" idx="12"/>
          </p:nvPr>
        </p:nvSpPr>
        <p:spPr/>
        <p:txBody>
          <a:bodyPr/>
          <a:lstStyle/>
          <a:p>
            <a:pPr defTabSz="617220">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31478077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4270" y="203369"/>
            <a:ext cx="8231583" cy="346249"/>
          </a:xfrm>
        </p:spPr>
        <p:txBody>
          <a:bodyPr>
            <a:spAutoFit/>
          </a:bodyPr>
          <a:lstStyle>
            <a:lvl1pPr>
              <a:lnSpc>
                <a:spcPts val="2700"/>
              </a:lnSpc>
              <a:defRPr sz="25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16196739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84497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Security / © 2019 IBM Corporation</a:t>
            </a:r>
            <a:endParaRPr lang="en-US" dirty="0"/>
          </a:p>
        </p:txBody>
      </p:sp>
      <p:sp>
        <p:nvSpPr>
          <p:cNvPr id="4" name="Slide Number Placeholder 3"/>
          <p:cNvSpPr>
            <a:spLocks noGrp="1"/>
          </p:cNvSpPr>
          <p:nvPr>
            <p:ph type="sldNum" sz="quarter" idx="11"/>
          </p:nvPr>
        </p:nvSpPr>
        <p:spPr>
          <a:xfrm>
            <a:off x="8825564" y="4825077"/>
            <a:ext cx="89768" cy="92333"/>
          </a:xfrm>
        </p:spPr>
        <p:txBody>
          <a:bodyPr/>
          <a:lstStyle/>
          <a:p>
            <a:fld id="{59395FB3-9C97-154F-86B2-7E381B951268}" type="slidenum">
              <a:rPr lang="en-US" smtClean="0"/>
              <a:pPr/>
              <a:t>‹#›</a:t>
            </a:fld>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Tree>
    <p:extLst>
      <p:ext uri="{BB962C8B-B14F-4D97-AF65-F5344CB8AC3E}">
        <p14:creationId xmlns:p14="http://schemas.microsoft.com/office/powerpoint/2010/main" val="36017314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defTabSz="617204">
              <a:lnSpc>
                <a:spcPct val="90000"/>
              </a:lnSpc>
              <a:spcBef>
                <a:spcPts val="540"/>
              </a:spcBef>
              <a:buClr>
                <a:srgbClr val="1D3649"/>
              </a:buClr>
            </a:pPr>
            <a:endParaRPr lang="en-US">
              <a:solidFill>
                <a:srgbClr val="FFFFFF"/>
              </a:solidFill>
            </a:endParaRPr>
          </a:p>
        </p:txBody>
      </p:sp>
    </p:spTree>
    <p:extLst>
      <p:ext uri="{BB962C8B-B14F-4D97-AF65-F5344CB8AC3E}">
        <p14:creationId xmlns:p14="http://schemas.microsoft.com/office/powerpoint/2010/main" val="39292486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D3649"/>
                </a:solidFill>
              </a:defRPr>
            </a:lvl1pPr>
          </a:lstStyle>
          <a:p>
            <a:r>
              <a:rPr lang="en-US"/>
              <a:t>Click to edit Master title style</a:t>
            </a:r>
            <a:endParaRPr lang="en-US" dirty="0"/>
          </a:p>
        </p:txBody>
      </p:sp>
      <p:sp>
        <p:nvSpPr>
          <p:cNvPr id="5" name="Content Placeholder 4"/>
          <p:cNvSpPr>
            <a:spLocks noGrp="1"/>
          </p:cNvSpPr>
          <p:nvPr>
            <p:ph sz="quarter" idx="14"/>
          </p:nvPr>
        </p:nvSpPr>
        <p:spPr>
          <a:xfrm>
            <a:off x="457200" y="822960"/>
            <a:ext cx="8229600" cy="37033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5"/>
          </p:nvPr>
        </p:nvSpPr>
        <p:spPr/>
        <p:txBody>
          <a:bodyPr/>
          <a:lstStyle/>
          <a:p>
            <a:pPr defTabSz="617220">
              <a:lnSpc>
                <a:spcPct val="90000"/>
              </a:lnSpc>
              <a:spcBef>
                <a:spcPts val="540"/>
              </a:spcBef>
              <a:buClr>
                <a:srgbClr val="1D3649"/>
              </a:buClr>
            </a:pPr>
            <a:endParaRPr lang="en-US" dirty="0">
              <a:solidFill>
                <a:srgbClr val="FFFFFF"/>
              </a:solidFill>
            </a:endParaRPr>
          </a:p>
        </p:txBody>
      </p:sp>
    </p:spTree>
    <p:extLst>
      <p:ext uri="{BB962C8B-B14F-4D97-AF65-F5344CB8AC3E}">
        <p14:creationId xmlns:p14="http://schemas.microsoft.com/office/powerpoint/2010/main" val="889063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7509814C-BD6F-7B4F-99EB-A6B0FBC1FD04}"/>
              </a:ext>
            </a:extLst>
          </p:cNvPr>
          <p:cNvSpPr>
            <a:spLocks noGrp="1"/>
          </p:cNvSpPr>
          <p:nvPr>
            <p:ph type="ftr" sz="quarter" idx="10"/>
          </p:nvPr>
        </p:nvSpPr>
        <p:spPr/>
        <p:txBody>
          <a:bodyPr/>
          <a:lstStyle>
            <a:lvl1pPr>
              <a:defRPr>
                <a:solidFill>
                  <a:srgbClr val="868D95"/>
                </a:solidFill>
              </a:defRPr>
            </a:lvl1pPr>
          </a:lstStyle>
          <a:p>
            <a:r>
              <a:rPr lang="en-US"/>
              <a:t>IBM Security / © 2019 IBM Corporation</a:t>
            </a:r>
            <a:endParaRPr lang="en-US" dirty="0"/>
          </a:p>
        </p:txBody>
      </p:sp>
      <p:sp>
        <p:nvSpPr>
          <p:cNvPr id="3" name="Slide Number Placeholder 2">
            <a:extLst>
              <a:ext uri="{FF2B5EF4-FFF2-40B4-BE49-F238E27FC236}">
                <a16:creationId xmlns:a16="http://schemas.microsoft.com/office/drawing/2014/main" id="{75DA223F-87FC-004F-996F-0CFD3D9A304C}"/>
              </a:ext>
            </a:extLst>
          </p:cNvPr>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56063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5CA73-BB40-456D-8B5C-DC27A78071B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L"/>
          </a:p>
        </p:txBody>
      </p:sp>
      <p:sp>
        <p:nvSpPr>
          <p:cNvPr id="3" name="Subtitle 2">
            <a:extLst>
              <a:ext uri="{FF2B5EF4-FFF2-40B4-BE49-F238E27FC236}">
                <a16:creationId xmlns:a16="http://schemas.microsoft.com/office/drawing/2014/main" id="{91806E75-FDCB-4C18-851D-06D9749D497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E4D53D7-24F3-4D4E-9A41-1B2CCD7903E4}"/>
              </a:ext>
            </a:extLst>
          </p:cNvPr>
          <p:cNvSpPr>
            <a:spLocks noGrp="1"/>
          </p:cNvSpPr>
          <p:nvPr>
            <p:ph type="dt" sz="half" idx="10"/>
          </p:nvPr>
        </p:nvSpPr>
        <p:spPr/>
        <p:txBody>
          <a:bodyPr/>
          <a:lstStyle/>
          <a:p>
            <a:fld id="{24975161-9FD1-4AAD-8CB9-AD1B2E2EE916}" type="datetimeFigureOut">
              <a:rPr lang="en-IL" smtClean="0"/>
              <a:t>10/21/22</a:t>
            </a:fld>
            <a:endParaRPr lang="en-IL"/>
          </a:p>
        </p:txBody>
      </p:sp>
      <p:sp>
        <p:nvSpPr>
          <p:cNvPr id="5" name="Footer Placeholder 4">
            <a:extLst>
              <a:ext uri="{FF2B5EF4-FFF2-40B4-BE49-F238E27FC236}">
                <a16:creationId xmlns:a16="http://schemas.microsoft.com/office/drawing/2014/main" id="{0F34CC3B-CFEA-4D37-9853-30991F7AD97C}"/>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EAF3D7F-4BE8-40AF-A622-AD303B079F61}"/>
              </a:ext>
            </a:extLst>
          </p:cNvPr>
          <p:cNvSpPr>
            <a:spLocks noGrp="1"/>
          </p:cNvSpPr>
          <p:nvPr>
            <p:ph type="sldNum" sz="quarter" idx="12"/>
          </p:nvPr>
        </p:nvSpPr>
        <p:spPr/>
        <p:txBody>
          <a:bodyPr/>
          <a:lstStyle/>
          <a:p>
            <a:fld id="{86D48C1E-93D6-43C4-9C57-740745F0BAEC}" type="slidenum">
              <a:rPr lang="en-IL" smtClean="0"/>
              <a:t>‹#›</a:t>
            </a:fld>
            <a:endParaRPr lang="en-IL"/>
          </a:p>
        </p:txBody>
      </p:sp>
    </p:spTree>
    <p:extLst>
      <p:ext uri="{BB962C8B-B14F-4D97-AF65-F5344CB8AC3E}">
        <p14:creationId xmlns:p14="http://schemas.microsoft.com/office/powerpoint/2010/main" val="310682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9144000" cy="5143500"/>
          </a:xfrm>
          <a:prstGeom prst="rect">
            <a:avLst/>
          </a:prstGeom>
        </p:spPr>
      </p:pic>
      <p:pic>
        <p:nvPicPr>
          <p:cNvPr id="7" name="Picture 6"/>
          <p:cNvPicPr>
            <a:picLocks noChangeAspect="1"/>
          </p:cNvPicPr>
          <p:nvPr/>
        </p:nvPicPr>
        <p:blipFill>
          <a:blip r:embed="rId3"/>
          <a:stretch>
            <a:fillRect/>
          </a:stretch>
        </p:blipFill>
        <p:spPr>
          <a:xfrm>
            <a:off x="8393812" y="4693078"/>
            <a:ext cx="521589" cy="206791"/>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232559" y="4728888"/>
            <a:ext cx="1362693" cy="217403"/>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012471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19456" y="1243584"/>
            <a:ext cx="4123944" cy="3252216"/>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4055962" algn="r"/>
              </a:tabLst>
              <a:defRPr>
                <a:solidFill>
                  <a:schemeClr val="tx1"/>
                </a:solidFill>
                <a:latin typeface="Arial" panose="020B0604020202020204" pitchFamily="34" charset="0"/>
                <a:cs typeface="Arial" panose="020B0604020202020204" pitchFamily="34" charset="0"/>
              </a:defRPr>
            </a:lvl2pPr>
            <a:lvl3pPr marL="201607" indent="0">
              <a:buNone/>
              <a:defRPr/>
            </a:lvl3pPr>
            <a:lvl4pPr marL="434964" indent="0">
              <a:buNone/>
              <a:defRPr/>
            </a:lvl4pPr>
            <a:lvl5pPr marL="631809"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4800600" y="1238250"/>
            <a:ext cx="4133850" cy="3270250"/>
          </a:xfrm>
        </p:spPr>
        <p:txBody>
          <a:bodyPr/>
          <a:lstStyle>
            <a:lvl1pPr marL="0" indent="0">
              <a:spcBef>
                <a:spcPts val="1100"/>
              </a:spcBef>
              <a:tabLst>
                <a:tab pos="4055962"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4055962" algn="r"/>
              </a:tabLst>
              <a:defRPr>
                <a:solidFill>
                  <a:schemeClr val="tx1"/>
                </a:solidFill>
              </a:defRPr>
            </a:lvl3pPr>
            <a:lvl4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4055962" algn="r"/>
              </a:tabLst>
              <a:defRPr>
                <a:solidFill>
                  <a:schemeClr val="tx1"/>
                </a:solidFill>
                <a:latin typeface="Arial" panose="020B0604020202020204" pitchFamily="34" charset="0"/>
                <a:cs typeface="Arial" panose="020B0604020202020204" pitchFamily="34" charset="0"/>
              </a:defRPr>
            </a:lvl5pPr>
            <a:lvl6pPr marL="0" indent="0">
              <a:buFontTx/>
              <a:buNone/>
              <a:tabLst>
                <a:tab pos="4055962"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10312" y="201169"/>
            <a:ext cx="6419088" cy="448058"/>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5263362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8" name="Text Placeholder 7"/>
          <p:cNvSpPr>
            <a:spLocks noGrp="1"/>
          </p:cNvSpPr>
          <p:nvPr>
            <p:ph type="body" sz="quarter" idx="13"/>
          </p:nvPr>
        </p:nvSpPr>
        <p:spPr>
          <a:xfrm>
            <a:off x="219456" y="1243584"/>
            <a:ext cx="4123944" cy="3252216"/>
          </a:xfrm>
        </p:spPr>
        <p:txBody>
          <a:bodyPr/>
          <a:lstStyle>
            <a:lvl1pPr marL="0" indent="0">
              <a:spcBef>
                <a:spcPts val="0"/>
              </a:spcBef>
              <a:tabLst>
                <a:tab pos="4054374" algn="r"/>
              </a:tabLst>
              <a:defRPr>
                <a:latin typeface="Arial" panose="020B0604020202020204" pitchFamily="34" charset="0"/>
                <a:cs typeface="Arial" panose="020B0604020202020204" pitchFamily="34" charset="0"/>
              </a:defRPr>
            </a:lvl1pPr>
            <a:lvl2pPr marL="0" indent="0">
              <a:spcBef>
                <a:spcPts val="0"/>
              </a:spcBef>
              <a:buNone/>
              <a:tabLst>
                <a:tab pos="4054374" algn="r"/>
              </a:tabLst>
              <a:defRPr>
                <a:latin typeface="Arial" panose="020B0604020202020204" pitchFamily="34" charset="0"/>
                <a:cs typeface="Arial" panose="020B0604020202020204" pitchFamily="34" charset="0"/>
              </a:defRPr>
            </a:lvl2pPr>
            <a:lvl3pPr marL="0" indent="0">
              <a:spcBef>
                <a:spcPts val="0"/>
              </a:spcBef>
              <a:buNone/>
              <a:tabLst>
                <a:tab pos="4054374" algn="r"/>
              </a:tabLst>
              <a:defRPr>
                <a:latin typeface="Arial" panose="020B0604020202020204" pitchFamily="34" charset="0"/>
                <a:cs typeface="Arial" panose="020B0604020202020204" pitchFamily="34" charset="0"/>
              </a:defRPr>
            </a:lvl3pPr>
            <a:lvl4pPr marL="0" indent="0">
              <a:spcBef>
                <a:spcPts val="0"/>
              </a:spcBef>
              <a:buNone/>
              <a:tabLst>
                <a:tab pos="4054374" algn="r"/>
              </a:tabLst>
              <a:defRPr>
                <a:latin typeface="Arial" panose="020B0604020202020204" pitchFamily="34" charset="0"/>
                <a:cs typeface="Arial" panose="020B0604020202020204" pitchFamily="34" charset="0"/>
              </a:defRPr>
            </a:lvl4pPr>
            <a:lvl5pPr marL="0" indent="0">
              <a:spcBef>
                <a:spcPts val="0"/>
              </a:spcBef>
              <a:buNone/>
              <a:tabLst>
                <a:tab pos="4054374"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210312" y="201169"/>
            <a:ext cx="6419088" cy="448058"/>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9855374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10312" y="201169"/>
            <a:ext cx="6419088" cy="448058"/>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3889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876951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896297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1"/>
            <a:ext cx="4114800" cy="276999"/>
          </a:xfrm>
        </p:spPr>
        <p:txBody>
          <a:bodyPr/>
          <a:lstStyle>
            <a:lvl1pPr>
              <a:defRPr sz="1600">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1" y="1300134"/>
            <a:ext cx="4114731" cy="31956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556857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1" y="1289050"/>
            <a:ext cx="4114731"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9"/>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346654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178019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09550" y="544766"/>
            <a:ext cx="6419850" cy="276999"/>
          </a:xfrm>
        </p:spPr>
        <p:txBody>
          <a:bodyPr/>
          <a:lstStyle>
            <a:lvl1pPr>
              <a:defRPr sz="1600">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809B33DE-E6CA-A346-9479-8883F2F083FA}"/>
              </a:ext>
            </a:extLst>
          </p:cNvPr>
          <p:cNvSpPr>
            <a:spLocks noGrp="1"/>
          </p:cNvSpPr>
          <p:nvPr>
            <p:ph type="ftr" sz="quarter" idx="13"/>
          </p:nvPr>
        </p:nvSpPr>
        <p:spPr/>
        <p:txBody>
          <a:bodyPr/>
          <a:lstStyle>
            <a:lvl1pPr>
              <a:defRPr>
                <a:solidFill>
                  <a:srgbClr val="868D95"/>
                </a:solidFill>
              </a:defRPr>
            </a:lvl1pPr>
          </a:lstStyle>
          <a:p>
            <a:r>
              <a:rPr lang="en-US"/>
              <a:t>IBM Security / © 2019 IBM Corporation</a:t>
            </a:r>
            <a:endParaRPr lang="en-US" dirty="0"/>
          </a:p>
        </p:txBody>
      </p:sp>
      <p:sp>
        <p:nvSpPr>
          <p:cNvPr id="6" name="Slide Number Placeholder 5">
            <a:extLst>
              <a:ext uri="{FF2B5EF4-FFF2-40B4-BE49-F238E27FC236}">
                <a16:creationId xmlns:a16="http://schemas.microsoft.com/office/drawing/2014/main" id="{5DEAEB1B-8DF0-8B49-ADE1-20CDCC04F0E3}"/>
              </a:ext>
            </a:extLst>
          </p:cNvPr>
          <p:cNvSpPr>
            <a:spLocks noGrp="1"/>
          </p:cNvSpPr>
          <p:nvPr>
            <p:ph type="sldNum" sz="quarter" idx="14"/>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5466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13725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9"/>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2"/>
            <a:ext cx="1837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2"/>
            <a:ext cx="1837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2"/>
            <a:ext cx="1837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2"/>
            <a:ext cx="1837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9668997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89354307"/>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4791456" y="1930401"/>
            <a:ext cx="1837944" cy="2565400"/>
          </a:xfrm>
        </p:spPr>
        <p:txBody>
          <a:bodyPr/>
          <a:lstStyle/>
          <a:p>
            <a:pPr lvl="0"/>
            <a:r>
              <a:rPr lang="en-US"/>
              <a:t>Edit Master text styles</a:t>
            </a:r>
          </a:p>
        </p:txBody>
      </p:sp>
      <p:sp>
        <p:nvSpPr>
          <p:cNvPr id="12" name="Text Placeholder 11"/>
          <p:cNvSpPr>
            <a:spLocks noGrp="1"/>
          </p:cNvSpPr>
          <p:nvPr>
            <p:ph type="body" sz="quarter" idx="15"/>
          </p:nvPr>
        </p:nvSpPr>
        <p:spPr>
          <a:xfrm>
            <a:off x="7077456" y="1930401"/>
            <a:ext cx="1837944" cy="2565400"/>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228601" y="1289050"/>
            <a:ext cx="4113338" cy="3206750"/>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4791456" y="1154702"/>
            <a:ext cx="1837944" cy="775699"/>
          </a:xfrm>
        </p:spPr>
        <p:txBody>
          <a:bodyPr vert="horz" lIns="0" tIns="0" rIns="0" bIns="0" rtlCol="0">
            <a:noAutofit/>
          </a:bodyPr>
          <a:lstStyle>
            <a:lvl1pPr>
              <a:defRPr lang="en-US" sz="5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7077456" y="1154702"/>
            <a:ext cx="1837944" cy="775699"/>
          </a:xfrm>
        </p:spPr>
        <p:txBody>
          <a:bodyPr vert="horz" lIns="0" tIns="0" rIns="0" bIns="0" rtlCol="0">
            <a:noAutofit/>
          </a:bodyPr>
          <a:lstStyle>
            <a:lvl1pPr>
              <a:defRPr lang="en-US" sz="5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96021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19163" y="107951"/>
            <a:ext cx="1244600" cy="4927600"/>
          </a:xfrm>
          <a:prstGeom prst="rect">
            <a:avLst/>
          </a:prstGeom>
        </p:spPr>
      </p:pic>
      <p:sp>
        <p:nvSpPr>
          <p:cNvPr id="2" name="Title 1"/>
          <p:cNvSpPr>
            <a:spLocks noGrp="1"/>
          </p:cNvSpPr>
          <p:nvPr>
            <p:ph type="title"/>
          </p:nvPr>
        </p:nvSpPr>
        <p:spPr>
          <a:xfrm>
            <a:off x="228600" y="1437545"/>
            <a:ext cx="4114800" cy="804672"/>
          </a:xfrm>
        </p:spPr>
        <p:txBody>
          <a:bodyPr/>
          <a:lstStyle>
            <a:lvl1pPr>
              <a:defRPr sz="1600"/>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03704" y="107951"/>
            <a:ext cx="4239696" cy="1329595"/>
          </a:xfrm>
        </p:spPr>
        <p:txBody>
          <a:bodyPr wrap="square" anchor="b" anchorCtr="0">
            <a:spAutoFit/>
          </a:bodyPr>
          <a:lstStyle>
            <a:lvl1pPr>
              <a:lnSpc>
                <a:spcPct val="90000"/>
              </a:lnSpc>
              <a:defRPr sz="9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4504113" y="4825077"/>
            <a:ext cx="4114800" cy="92333"/>
          </a:xfrm>
        </p:spPr>
        <p:txBody>
          <a:bodyPr/>
          <a:lstStyle>
            <a:lvl1pPr algn="r">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7002385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4572000" y="0"/>
            <a:ext cx="4572000" cy="51435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228600" y="1437546"/>
            <a:ext cx="4114800" cy="221599"/>
          </a:xfrm>
        </p:spPr>
        <p:txBody>
          <a:bodyPr/>
          <a:lstStyle>
            <a:lvl1pPr>
              <a:defRPr lang="en-US" sz="1600"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03704" y="107950"/>
            <a:ext cx="4239696" cy="1329595"/>
          </a:xfrm>
        </p:spPr>
        <p:txBody>
          <a:bodyPr vert="horz" wrap="square" lIns="0" tIns="0" rIns="0" bIns="0" rtlCol="0" anchor="b" anchorCtr="0">
            <a:spAutoFit/>
          </a:bodyPr>
          <a:lstStyle>
            <a:lvl1pPr>
              <a:defRPr kumimoji="0" lang="en-US" sz="9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914378"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228600" y="4508811"/>
            <a:ext cx="4114800" cy="92333"/>
          </a:xfrm>
        </p:spPr>
        <p:txBody>
          <a:bodyPr/>
          <a:lstStyle>
            <a:lvl1pPr algn="l">
              <a:defRPr sz="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1956063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1151466" y="647700"/>
            <a:ext cx="7992532" cy="4495800"/>
          </a:xfrm>
          <a:prstGeom prst="rect">
            <a:avLst/>
          </a:prstGeom>
        </p:spPr>
      </p:pic>
      <p:sp>
        <p:nvSpPr>
          <p:cNvPr id="2" name="Title 1"/>
          <p:cNvSpPr>
            <a:spLocks noGrp="1"/>
          </p:cNvSpPr>
          <p:nvPr>
            <p:ph type="title"/>
          </p:nvPr>
        </p:nvSpPr>
        <p:spPr>
          <a:xfrm>
            <a:off x="210312" y="201168"/>
            <a:ext cx="5562534" cy="429463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5570012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858000" y="0"/>
            <a:ext cx="2286000" cy="51435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10312" y="201168"/>
            <a:ext cx="6419088" cy="80467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43584"/>
            <a:ext cx="1837944" cy="3252216"/>
          </a:xfrm>
        </p:spPr>
        <p:txBody>
          <a:bodyPr/>
          <a:lstStyle>
            <a:lvl1pPr>
              <a:spcBef>
                <a:spcPts val="1100"/>
              </a:spcBef>
              <a:buClrTx/>
              <a:defRPr sz="1000" b="0">
                <a:solidFill>
                  <a:schemeClr val="tx1"/>
                </a:solidFill>
              </a:defRPr>
            </a:lvl1pPr>
            <a:lvl2pPr>
              <a:spcBef>
                <a:spcPts val="1100"/>
              </a:spcBef>
              <a:buClrTx/>
              <a:defRPr sz="1000" b="0">
                <a:solidFill>
                  <a:schemeClr val="tx1"/>
                </a:solidFill>
              </a:defRPr>
            </a:lvl2pPr>
            <a:lvl3pPr>
              <a:spcBef>
                <a:spcPts val="1100"/>
              </a:spcBef>
              <a:buClrTx/>
              <a:defRPr sz="1000" b="0">
                <a:solidFill>
                  <a:schemeClr val="tx1"/>
                </a:solidFill>
              </a:defRPr>
            </a:lvl3pPr>
            <a:lvl4pPr>
              <a:spcBef>
                <a:spcPts val="1100"/>
              </a:spcBef>
              <a:buClrTx/>
              <a:defRPr sz="1000" b="0">
                <a:solidFill>
                  <a:schemeClr val="tx1"/>
                </a:solidFill>
              </a:defRPr>
            </a:lvl4pPr>
            <a:lvl5pPr>
              <a:spcBef>
                <a:spcPts val="1100"/>
              </a:spcBef>
              <a:buClrTx/>
              <a:defRPr sz="10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0475300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1044555" y="1607346"/>
            <a:ext cx="5143498" cy="1928812"/>
          </a:xfrm>
          <a:prstGeom prst="rect">
            <a:avLst/>
          </a:prstGeom>
        </p:spPr>
      </p:pic>
      <p:sp>
        <p:nvSpPr>
          <p:cNvPr id="6" name="Text Placeholder 5"/>
          <p:cNvSpPr>
            <a:spLocks noGrp="1"/>
          </p:cNvSpPr>
          <p:nvPr>
            <p:ph type="body" sz="quarter" idx="12"/>
          </p:nvPr>
        </p:nvSpPr>
        <p:spPr>
          <a:xfrm>
            <a:off x="4791456" y="201168"/>
            <a:ext cx="4123944" cy="429463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10312" y="201169"/>
            <a:ext cx="4142232" cy="3323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420960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6419088" cy="3323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26162206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17448" y="1289050"/>
            <a:ext cx="4114800" cy="276999"/>
          </a:xfrm>
        </p:spPr>
        <p:txBody>
          <a:bodyPr/>
          <a:lstStyle>
            <a:lvl1pPr>
              <a:defRPr sz="1600" b="0">
                <a:solidFill>
                  <a:srgbClr val="868D95"/>
                </a:solidFill>
              </a:defRPr>
            </a:lvl1pPr>
          </a:lstStyle>
          <a:p>
            <a:pPr lvl="0"/>
            <a:r>
              <a:rPr lang="en-US"/>
              <a:t>Click to 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4800600" y="1300134"/>
            <a:ext cx="4114731" cy="31956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A23AB2D5-39A0-934F-A392-3ACE2294819A}"/>
              </a:ext>
            </a:extLst>
          </p:cNvPr>
          <p:cNvSpPr>
            <a:spLocks noGrp="1"/>
          </p:cNvSpPr>
          <p:nvPr>
            <p:ph type="ftr" sz="quarter" idx="15"/>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06C1F213-3F97-D64B-A4F0-F88616BB9307}"/>
              </a:ext>
            </a:extLst>
          </p:cNvPr>
          <p:cNvSpPr>
            <a:spLocks noGrp="1"/>
          </p:cNvSpPr>
          <p:nvPr>
            <p:ph type="sldNum" sz="quarter" idx="16"/>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995952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45288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455415069"/>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9"/>
            <a:ext cx="2075688" cy="332399"/>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2514600" y="238126"/>
            <a:ext cx="6400800" cy="4262438"/>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3848268"/>
      </p:ext>
    </p:extLst>
  </p:cSld>
  <p:clrMapOvr>
    <a:overrideClrMapping bg1="dk1" tx1="lt1" bg2="dk2" tx2="lt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286249" y="285751"/>
            <a:ext cx="5143500" cy="4571999"/>
          </a:xfrm>
          <a:prstGeom prst="rect">
            <a:avLst/>
          </a:prstGeom>
        </p:spPr>
      </p:pic>
      <p:sp>
        <p:nvSpPr>
          <p:cNvPr id="2" name="Title 1"/>
          <p:cNvSpPr>
            <a:spLocks noGrp="1"/>
          </p:cNvSpPr>
          <p:nvPr>
            <p:ph type="title"/>
          </p:nvPr>
        </p:nvSpPr>
        <p:spPr>
          <a:xfrm>
            <a:off x="137160" y="91440"/>
            <a:ext cx="8778172" cy="4404360"/>
          </a:xfrm>
        </p:spPr>
        <p:txBody>
          <a:bodyPr/>
          <a:lstStyle>
            <a:lvl1pPr>
              <a:defRPr sz="9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834070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025837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10312"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49425323"/>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4572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6858000" y="0"/>
            <a:ext cx="2286000" cy="257175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4572000" y="2570162"/>
            <a:ext cx="4572000" cy="2573337"/>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10312" y="201168"/>
            <a:ext cx="4142232" cy="452882"/>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4123944" cy="3206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9093991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2286000" y="2800953"/>
            <a:ext cx="4572000" cy="1692559"/>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65039146"/>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1"/>
            <a:ext cx="9144000" cy="2566988"/>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2567479"/>
            <a:ext cx="9144000" cy="2574037"/>
          </a:xfrm>
          <a:prstGeom prst="rect">
            <a:avLst/>
          </a:prstGeom>
        </p:spPr>
      </p:pic>
      <p:sp>
        <p:nvSpPr>
          <p:cNvPr id="6" name="Content Placeholder 5"/>
          <p:cNvSpPr>
            <a:spLocks noGrp="1"/>
          </p:cNvSpPr>
          <p:nvPr>
            <p:ph sz="quarter" idx="17"/>
          </p:nvPr>
        </p:nvSpPr>
        <p:spPr>
          <a:xfrm>
            <a:off x="4572000" y="2570162"/>
            <a:ext cx="2286000" cy="257333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6858000" y="2570162"/>
            <a:ext cx="2286000" cy="257333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2286001" y="2570162"/>
            <a:ext cx="2286000" cy="2573337"/>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2570162"/>
            <a:ext cx="2286000" cy="2573337"/>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9144000" cy="908859"/>
          </a:xfrm>
          <a:noFill/>
        </p:spPr>
        <p:txBody>
          <a:bodyPr lIns="182880" tIns="164592" rIns="228600" bIns="228600"/>
          <a:lstStyle>
            <a:lvl1pPr>
              <a:defRPr sz="4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32819558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9144000" cy="514807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2581276"/>
            <a:ext cx="2286000" cy="2562225"/>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2571750"/>
            <a:ext cx="43434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504022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2286000" cy="514807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2286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4572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6858000" y="0"/>
            <a:ext cx="2286000" cy="514807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96779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228600" y="1289050"/>
            <a:ext cx="4114800"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4800600" y="1289050"/>
            <a:ext cx="4114731"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10312" y="201168"/>
            <a:ext cx="6419088" cy="3323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A330FA94-D98A-C64B-AA63-F54D37654BDA}"/>
              </a:ext>
            </a:extLst>
          </p:cNvPr>
          <p:cNvSpPr>
            <a:spLocks noGrp="1"/>
          </p:cNvSpPr>
          <p:nvPr>
            <p:ph type="ftr" sz="quarter" idx="14"/>
          </p:nvPr>
        </p:nvSpPr>
        <p:spPr/>
        <p:txBody>
          <a:bodyPr/>
          <a:lstStyle>
            <a:lvl1pPr>
              <a:defRPr>
                <a:solidFill>
                  <a:srgbClr val="868D95"/>
                </a:solidFill>
              </a:defRPr>
            </a:lvl1pPr>
          </a:lstStyle>
          <a:p>
            <a:r>
              <a:rPr lang="en-US"/>
              <a:t>IBM Security / © 2019 IBM Corporation</a:t>
            </a:r>
            <a:endParaRPr lang="en-US" dirty="0"/>
          </a:p>
        </p:txBody>
      </p:sp>
      <p:sp>
        <p:nvSpPr>
          <p:cNvPr id="5" name="Slide Number Placeholder 4">
            <a:extLst>
              <a:ext uri="{FF2B5EF4-FFF2-40B4-BE49-F238E27FC236}">
                <a16:creationId xmlns:a16="http://schemas.microsoft.com/office/drawing/2014/main" id="{3FA82A3C-43B8-DF45-8674-9C4EED141431}"/>
              </a:ext>
            </a:extLst>
          </p:cNvPr>
          <p:cNvSpPr>
            <a:spLocks noGrp="1"/>
          </p:cNvSpPr>
          <p:nvPr>
            <p:ph type="sldNum" sz="quarter" idx="15"/>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9"/>
            <a:ext cx="4142232" cy="3323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19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91449605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80467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43584"/>
            <a:ext cx="1837944" cy="325221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73168" y="1216152"/>
            <a:ext cx="4142232" cy="3279648"/>
          </a:xfrm>
        </p:spPr>
        <p:txBody>
          <a:bodyPr/>
          <a:lstStyle>
            <a:lvl1pPr>
              <a:buClrTx/>
              <a:defRPr sz="2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596734339"/>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4572000" cy="51435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5983288" y="1233949"/>
            <a:ext cx="2932112" cy="3195177"/>
          </a:xfrm>
        </p:spPr>
        <p:txBody>
          <a:bodyPr/>
          <a:lstStyle>
            <a:lvl1pPr>
              <a:spcBef>
                <a:spcPts val="1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588702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4660077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55175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3577038" y="1628605"/>
            <a:ext cx="1904833" cy="190195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17074541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
            <a:ext cx="9144000" cy="5156200"/>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3801755" y="1600341"/>
            <a:ext cx="1540492" cy="1942819"/>
          </a:xfrm>
          <a:prstGeom prst="rect">
            <a:avLst/>
          </a:prstGeom>
        </p:spPr>
      </p:pic>
    </p:spTree>
    <p:extLst>
      <p:ext uri="{BB962C8B-B14F-4D97-AF65-F5344CB8AC3E}">
        <p14:creationId xmlns:p14="http://schemas.microsoft.com/office/powerpoint/2010/main" val="36890557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4800600" y="1211962"/>
            <a:ext cx="4114800" cy="2636139"/>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spcAft>
                <a:spcPts val="300"/>
              </a:spcAft>
            </a:pPr>
            <a:r>
              <a:rPr lang="en-US" sz="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914378">
              <a:spcAft>
                <a:spcPts val="300"/>
              </a:spcAft>
            </a:pPr>
            <a:r>
              <a:rPr lang="en-US" sz="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8393812" y="4693078"/>
            <a:ext cx="521589" cy="206791"/>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232559" y="4728888"/>
            <a:ext cx="1362693" cy="217403"/>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129922" y="1103122"/>
            <a:ext cx="4100513" cy="2443943"/>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378"/>
            <a:r>
              <a:rPr lang="en-US" sz="1200" b="0" i="0" kern="0" dirty="0">
                <a:solidFill>
                  <a:schemeClr val="bg1"/>
                </a:solidFill>
                <a:latin typeface="Arial" panose="020B0604020202020204" pitchFamily="34" charset="0"/>
                <a:cs typeface="Arial" panose="020B0604020202020204" pitchFamily="34" charset="0"/>
              </a:rPr>
              <a:t>Follow us on:</a:t>
            </a:r>
          </a:p>
          <a:p>
            <a:pPr defTabSz="914378"/>
            <a:r>
              <a:rPr lang="en-US" sz="1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1200" b="0" i="0" kern="0" dirty="0">
              <a:latin typeface="Arial" panose="020B0604020202020204" pitchFamily="34" charset="0"/>
              <a:cs typeface="Arial" panose="020B0604020202020204" pitchFamily="34" charset="0"/>
            </a:endParaRPr>
          </a:p>
          <a:p>
            <a:pPr defTabSz="914378"/>
            <a:r>
              <a:rPr lang="en-US" sz="12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1200" b="0" i="0" kern="0" dirty="0">
              <a:latin typeface="Arial" panose="020B0604020202020204" pitchFamily="34" charset="0"/>
              <a:cs typeface="Arial" panose="020B0604020202020204" pitchFamily="34" charset="0"/>
            </a:endParaRPr>
          </a:p>
          <a:p>
            <a:pPr defTabSz="914378"/>
            <a:endParaRPr lang="en-US" sz="1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228601" y="167714"/>
            <a:ext cx="1437894" cy="369332"/>
          </a:xfrm>
          <a:prstGeom prst="rect">
            <a:avLst/>
          </a:prstGeom>
        </p:spPr>
        <p:txBody>
          <a:bodyPr wrap="none" lIns="0" tIns="0" rIns="0" bIns="0">
            <a:spAutoFit/>
          </a:bodyPr>
          <a:lstStyle/>
          <a:p>
            <a:r>
              <a:rPr kumimoji="0" lang="en-US" sz="2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1800" dirty="0"/>
          </a:p>
        </p:txBody>
      </p:sp>
    </p:spTree>
    <p:extLst>
      <p:ext uri="{BB962C8B-B14F-4D97-AF65-F5344CB8AC3E}">
        <p14:creationId xmlns:p14="http://schemas.microsoft.com/office/powerpoint/2010/main" val="276970180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6" name="Picture 5"/>
          <p:cNvPicPr>
            <a:picLocks noChangeAspect="1"/>
          </p:cNvPicPr>
          <p:nvPr/>
        </p:nvPicPr>
        <p:blipFill>
          <a:blip r:embed="rId3"/>
          <a:stretch>
            <a:fillRect/>
          </a:stretch>
        </p:blipFill>
        <p:spPr>
          <a:xfrm>
            <a:off x="3925953" y="2315617"/>
            <a:ext cx="1292094" cy="512269"/>
          </a:xfrm>
          <a:prstGeom prst="rect">
            <a:avLst/>
          </a:prstGeom>
        </p:spPr>
      </p:pic>
    </p:spTree>
    <p:extLst>
      <p:ext uri="{BB962C8B-B14F-4D97-AF65-F5344CB8AC3E}">
        <p14:creationId xmlns:p14="http://schemas.microsoft.com/office/powerpoint/2010/main" val="39732666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2881" y="164592"/>
            <a:ext cx="8770619" cy="297774"/>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1892596" y="4899074"/>
            <a:ext cx="184731" cy="193900"/>
          </a:xfrm>
        </p:spPr>
        <p:txBody>
          <a:bodyPr/>
          <a:lstStyle/>
          <a:p>
            <a:endParaRPr lang="en-US" dirty="0"/>
          </a:p>
        </p:txBody>
      </p:sp>
      <p:sp>
        <p:nvSpPr>
          <p:cNvPr id="7" name="Content Placeholder 6"/>
          <p:cNvSpPr>
            <a:spLocks noGrp="1"/>
          </p:cNvSpPr>
          <p:nvPr>
            <p:ph sz="quarter" idx="16"/>
          </p:nvPr>
        </p:nvSpPr>
        <p:spPr>
          <a:xfrm>
            <a:off x="190500" y="1045846"/>
            <a:ext cx="8782050" cy="3351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914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2700"/>
            <a:ext cx="9144000" cy="5156200"/>
          </a:xfrm>
          <a:prstGeom prst="rect">
            <a:avLst/>
          </a:prstGeom>
        </p:spPr>
      </p:pic>
      <p:sp>
        <p:nvSpPr>
          <p:cNvPr id="2" name="Title 1"/>
          <p:cNvSpPr>
            <a:spLocks noGrp="1"/>
          </p:cNvSpPr>
          <p:nvPr>
            <p:ph type="title"/>
          </p:nvPr>
        </p:nvSpPr>
        <p:spPr>
          <a:xfrm>
            <a:off x="210312" y="201168"/>
            <a:ext cx="6419088" cy="3323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19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1"/>
            <a:ext cx="1837944" cy="320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058F0EB-811A-7244-A306-536D41035EB1}"/>
              </a:ext>
            </a:extLst>
          </p:cNvPr>
          <p:cNvSpPr>
            <a:spLocks noGrp="1"/>
          </p:cNvSpPr>
          <p:nvPr>
            <p:ph type="ftr" sz="quarter" idx="16"/>
          </p:nvPr>
        </p:nvSpPr>
        <p:spPr/>
        <p:txBody>
          <a:bodyPr/>
          <a:lstStyle>
            <a:lvl1pPr>
              <a:defRPr>
                <a:solidFill>
                  <a:srgbClr val="868D95"/>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C5B6E56D-E18E-C14F-B8CE-B3A9760AADB8}"/>
              </a:ext>
            </a:extLst>
          </p:cNvPr>
          <p:cNvSpPr>
            <a:spLocks noGrp="1"/>
          </p:cNvSpPr>
          <p:nvPr>
            <p:ph type="sldNum" sz="quarter" idx="17"/>
          </p:nvPr>
        </p:nvSpPr>
        <p:spPr/>
        <p:txBody>
          <a:bodyPr/>
          <a:lstStyle>
            <a:lvl1pPr>
              <a:defRPr>
                <a:solidFill>
                  <a:srgbClr val="868D95"/>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95281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171878" y="4880761"/>
            <a:ext cx="1428323" cy="193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nchor="b" anchorCtr="0">
            <a:spAutoFit/>
          </a:bodyPr>
          <a:lstStyle/>
          <a:p>
            <a:pPr algn="l"/>
            <a:r>
              <a:rPr lang="en-US" sz="72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1892596" y="4899074"/>
            <a:ext cx="184731" cy="193900"/>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1" y="963401"/>
            <a:ext cx="9145586" cy="702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190499" y="1083997"/>
            <a:ext cx="8772525" cy="530915"/>
          </a:xfrm>
        </p:spPr>
        <p:txBody>
          <a:bodyPr anchor="ctr"/>
          <a:lstStyle>
            <a:lvl1pPr marL="0" indent="0">
              <a:lnSpc>
                <a:spcPct val="90000"/>
              </a:lnSpc>
              <a:spcBef>
                <a:spcPts val="0"/>
              </a:spcBef>
              <a:buFontTx/>
              <a:buNone/>
              <a:defRPr sz="36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304801" y="1700213"/>
            <a:ext cx="8658225" cy="2697480"/>
          </a:xfrm>
        </p:spPr>
        <p:txBody>
          <a:bodyPr/>
          <a:lstStyle>
            <a:lvl1pPr>
              <a:defRPr sz="1800">
                <a:latin typeface="Arial" pitchFamily="34" charset="0"/>
                <a:cs typeface="Arial" pitchFamily="34" charset="0"/>
              </a:defRPr>
            </a:lvl1pPr>
            <a:lvl2pPr>
              <a:defRPr sz="1440">
                <a:latin typeface="Arial" pitchFamily="34" charset="0"/>
                <a:cs typeface="Arial" pitchFamily="34" charset="0"/>
              </a:defRPr>
            </a:lvl2pPr>
            <a:lvl3pPr>
              <a:defRPr sz="1440">
                <a:latin typeface="Arial" pitchFamily="34" charset="0"/>
                <a:cs typeface="Arial" pitchFamily="34" charset="0"/>
              </a:defRPr>
            </a:lvl3pPr>
            <a:lvl4pPr>
              <a:defRPr sz="1440">
                <a:latin typeface="Arial" pitchFamily="34" charset="0"/>
                <a:cs typeface="Arial" pitchFamily="34" charset="0"/>
              </a:defRPr>
            </a:lvl4pPr>
            <a:lvl5pPr>
              <a:defRPr sz="144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5767476"/>
      </p:ext>
    </p:extLst>
  </p:cSld>
  <p:clrMapOvr>
    <a:overrideClrMapping bg1="lt1" tx1="dk1" bg2="lt2" tx2="dk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5829300" y="2320349"/>
            <a:ext cx="3312263" cy="2148099"/>
          </a:xfrm>
          <a:prstGeom prst="rect">
            <a:avLst/>
          </a:prstGeom>
        </p:spPr>
      </p:pic>
      <p:sp>
        <p:nvSpPr>
          <p:cNvPr id="2" name="Title 1"/>
          <p:cNvSpPr>
            <a:spLocks noGrp="1"/>
          </p:cNvSpPr>
          <p:nvPr>
            <p:ph type="ctrTitle"/>
          </p:nvPr>
        </p:nvSpPr>
        <p:spPr>
          <a:xfrm>
            <a:off x="433465" y="1184789"/>
            <a:ext cx="8251082" cy="1127389"/>
          </a:xfrm>
        </p:spPr>
        <p:txBody>
          <a:bodyPr lIns="0" tIns="0" rIns="0" bIns="0" anchor="b" anchorCtr="0">
            <a:noAutofit/>
          </a:bodyPr>
          <a:lstStyle>
            <a:lvl1pPr algn="l">
              <a:lnSpc>
                <a:spcPct val="90000"/>
              </a:lnSpc>
              <a:defRPr sz="39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458731" y="2469730"/>
            <a:ext cx="8226482" cy="283653"/>
          </a:xfrm>
          <a:prstGeom prst="rect">
            <a:avLst/>
          </a:prstGeom>
        </p:spPr>
        <p:txBody>
          <a:bodyPr lIns="0" tIns="0" rIns="0" bIns="0" anchor="t" anchorCtr="0">
            <a:normAutofit/>
          </a:bodyPr>
          <a:lstStyle>
            <a:lvl1pPr marL="0" indent="0" algn="l">
              <a:lnSpc>
                <a:spcPct val="100000"/>
              </a:lnSpc>
              <a:spcBef>
                <a:spcPts val="0"/>
              </a:spcBef>
              <a:buNone/>
              <a:defRPr sz="1350" b="0" cap="all" baseline="0">
                <a:solidFill>
                  <a:schemeClr val="bg1"/>
                </a:solidFill>
                <a:latin typeface="Arial" panose="020B0604020202020204" pitchFamily="34" charset="0"/>
                <a:cs typeface="Arial" panose="020B0604020202020204" pitchFamily="34" charset="0"/>
              </a:defRPr>
            </a:lvl1pPr>
            <a:lvl2pPr marL="308610" indent="0" algn="ctr">
              <a:buNone/>
              <a:defRPr sz="1350"/>
            </a:lvl2pPr>
            <a:lvl3pPr marL="617220" indent="0" algn="ctr">
              <a:buNone/>
              <a:defRPr sz="1215"/>
            </a:lvl3pPr>
            <a:lvl4pPr marL="925830" indent="0" algn="ctr">
              <a:buNone/>
              <a:defRPr sz="1080"/>
            </a:lvl4pPr>
            <a:lvl5pPr marL="1234440" indent="0" algn="ctr">
              <a:buNone/>
              <a:defRPr sz="1080"/>
            </a:lvl5pPr>
            <a:lvl6pPr marL="1543050" indent="0" algn="ctr">
              <a:buNone/>
              <a:defRPr sz="1080"/>
            </a:lvl6pPr>
            <a:lvl7pPr marL="1851660" indent="0" algn="ctr">
              <a:buNone/>
              <a:defRPr sz="1080"/>
            </a:lvl7pPr>
            <a:lvl8pPr marL="2160270" indent="0" algn="ctr">
              <a:buNone/>
              <a:defRPr sz="1080"/>
            </a:lvl8pPr>
            <a:lvl9pPr marL="2468880" indent="0" algn="ctr">
              <a:buNone/>
              <a:defRPr sz="10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454570" y="3481351"/>
            <a:ext cx="7104996" cy="235271"/>
          </a:xfrm>
          <a:prstGeom prst="rect">
            <a:avLst/>
          </a:prstGeom>
        </p:spPr>
        <p:txBody>
          <a:bodyPr lIns="0" tIns="0" rIns="0" bIns="0" anchor="b" anchorCtr="0">
            <a:noAutofit/>
          </a:bodyPr>
          <a:lstStyle>
            <a:lvl1pPr marL="0" indent="0">
              <a:lnSpc>
                <a:spcPct val="100000"/>
              </a:lnSpc>
              <a:spcBef>
                <a:spcPts val="0"/>
              </a:spcBef>
              <a:buFontTx/>
              <a:buNone/>
              <a:defRPr sz="1350" b="1" baseline="0">
                <a:solidFill>
                  <a:schemeClr val="bg1"/>
                </a:solidFill>
                <a:latin typeface="Arial" panose="020B0604020202020204" pitchFamily="34" charset="0"/>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454571" y="4583971"/>
            <a:ext cx="2983036" cy="164592"/>
          </a:xfrm>
          <a:prstGeom prst="rect">
            <a:avLst/>
          </a:prstGeom>
        </p:spPr>
        <p:txBody>
          <a:bodyPr wrap="none" lIns="0" tIns="0" rIns="0" bIns="0" anchor="b" anchorCtr="0">
            <a:noAutofit/>
          </a:bodyPr>
          <a:lstStyle>
            <a:lvl1pPr marL="0" indent="0" algn="l">
              <a:lnSpc>
                <a:spcPct val="100000"/>
              </a:lnSpc>
              <a:buFontTx/>
              <a:buNone/>
              <a:defRPr sz="900" i="0">
                <a:solidFill>
                  <a:schemeClr val="bg1"/>
                </a:solidFill>
              </a:defRPr>
            </a:lvl1pPr>
            <a:lvl2pPr marL="158591" indent="0" algn="r">
              <a:buFontTx/>
              <a:buNone/>
              <a:defRPr sz="1260" i="1"/>
            </a:lvl2pPr>
            <a:lvl3pPr marL="345758" indent="0" algn="r">
              <a:buFontTx/>
              <a:buNone/>
              <a:defRPr sz="1260" i="1"/>
            </a:lvl3pPr>
            <a:lvl4pPr marL="470060" indent="0" algn="r">
              <a:buFontTx/>
              <a:buNone/>
              <a:defRPr sz="1260" i="1"/>
            </a:lvl4pPr>
            <a:lvl5pPr marL="627222" indent="0" algn="r">
              <a:buFontTx/>
              <a:buNone/>
              <a:defRPr sz="12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454570" y="3730310"/>
            <a:ext cx="7104996" cy="200981"/>
          </a:xfrm>
          <a:prstGeom prst="rect">
            <a:avLst/>
          </a:prstGeom>
        </p:spPr>
        <p:txBody>
          <a:bodyPr lIns="0" tIns="0" rIns="0" bIns="0" anchor="t" anchorCtr="0">
            <a:normAutofit/>
          </a:bodyPr>
          <a:lstStyle>
            <a:lvl1pPr marL="0" marR="0" indent="0" algn="l" defTabSz="617220" rtl="0" eaLnBrk="1" fontAlgn="auto" latinLnBrk="0" hangingPunct="1">
              <a:lnSpc>
                <a:spcPct val="100000"/>
              </a:lnSpc>
              <a:spcBef>
                <a:spcPts val="0"/>
              </a:spcBef>
              <a:spcAft>
                <a:spcPts val="0"/>
              </a:spcAft>
              <a:buClr>
                <a:schemeClr val="tx2"/>
              </a:buClr>
              <a:buSzTx/>
              <a:buFontTx/>
              <a:buNone/>
              <a:tabLst/>
              <a:defRPr sz="990" b="0" baseline="0">
                <a:solidFill>
                  <a:schemeClr val="bg1"/>
                </a:solidFill>
                <a:latin typeface="Arial" panose="020B0604020202020204" pitchFamily="34" charset="0"/>
                <a:cs typeface="Arial" panose="020B0604020202020204" pitchFamily="34" charset="0"/>
              </a:defRPr>
            </a:lvl1pPr>
            <a:lvl2pPr marL="308610" indent="0">
              <a:buFontTx/>
              <a:buNone/>
              <a:defRPr/>
            </a:lvl2pPr>
            <a:lvl3pPr marL="617220" indent="0">
              <a:buFontTx/>
              <a:buNone/>
              <a:defRPr/>
            </a:lvl3pPr>
            <a:lvl4pPr marL="925830" indent="0">
              <a:buFontTx/>
              <a:buNone/>
              <a:defRPr/>
            </a:lvl4pPr>
            <a:lvl5pPr marL="1234440"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6194234" y="4583971"/>
            <a:ext cx="1137747" cy="16459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617220">
              <a:spcBef>
                <a:spcPts val="54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457201" y="383397"/>
            <a:ext cx="1268337" cy="334674"/>
          </a:xfrm>
          <a:prstGeom prst="rect">
            <a:avLst/>
          </a:prstGeom>
        </p:spPr>
      </p:pic>
      <p:cxnSp>
        <p:nvCxnSpPr>
          <p:cNvPr id="17" name="Straight Connector 16"/>
          <p:cNvCxnSpPr/>
          <p:nvPr userDrawn="1"/>
        </p:nvCxnSpPr>
        <p:spPr>
          <a:xfrm>
            <a:off x="454570" y="3338339"/>
            <a:ext cx="75895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7898525" y="4398579"/>
            <a:ext cx="904080" cy="358274"/>
          </a:xfrm>
          <a:prstGeom prst="rect">
            <a:avLst/>
          </a:prstGeom>
          <a:noFill/>
        </p:spPr>
      </p:pic>
    </p:spTree>
    <p:extLst>
      <p:ext uri="{BB962C8B-B14F-4D97-AF65-F5344CB8AC3E}">
        <p14:creationId xmlns:p14="http://schemas.microsoft.com/office/powerpoint/2010/main" val="1383292228"/>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2700"/>
              </a:lnSpc>
              <a:defRPr sz="25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617220">
              <a:lnSpc>
                <a:spcPct val="90000"/>
              </a:lnSpc>
              <a:spcBef>
                <a:spcPts val="540"/>
              </a:spcBef>
              <a:buClr>
                <a:srgbClr val="1D3649"/>
              </a:buClr>
            </a:pPr>
            <a:endParaRPr lang="en-IL" dirty="0">
              <a:solidFill>
                <a:srgbClr val="FFFFFF"/>
              </a:solidFill>
            </a:endParaRPr>
          </a:p>
        </p:txBody>
      </p:sp>
    </p:spTree>
    <p:extLst>
      <p:ext uri="{BB962C8B-B14F-4D97-AF65-F5344CB8AC3E}">
        <p14:creationId xmlns:p14="http://schemas.microsoft.com/office/powerpoint/2010/main" val="17543377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457200" y="604215"/>
            <a:ext cx="8229600" cy="355906"/>
          </a:xfrm>
        </p:spPr>
        <p:txBody>
          <a:bodyPr>
            <a:normAutofit/>
          </a:bodyPr>
          <a:lstStyle>
            <a:lvl1pPr marL="0" indent="0">
              <a:buFontTx/>
              <a:buNone/>
              <a:defRPr sz="1440">
                <a:solidFill>
                  <a:schemeClr val="accent4"/>
                </a:solidFill>
              </a:defRPr>
            </a:lvl1pPr>
            <a:lvl2pPr marL="191453" indent="0">
              <a:buFontTx/>
              <a:buNone/>
              <a:defRPr sz="1440">
                <a:solidFill>
                  <a:schemeClr val="accent4"/>
                </a:solidFill>
              </a:defRPr>
            </a:lvl2pPr>
            <a:lvl3pPr marL="404336" indent="0">
              <a:buFontTx/>
              <a:buNone/>
              <a:defRPr sz="1440">
                <a:solidFill>
                  <a:schemeClr val="accent4"/>
                </a:solidFill>
              </a:defRPr>
            </a:lvl3pPr>
            <a:lvl4pPr marL="545783" indent="0">
              <a:buFontTx/>
              <a:buNone/>
              <a:defRPr sz="1440">
                <a:solidFill>
                  <a:schemeClr val="accent4"/>
                </a:solidFill>
              </a:defRPr>
            </a:lvl4pPr>
            <a:lvl5pPr marL="747236" indent="0">
              <a:buFontTx/>
              <a:buNone/>
              <a:defRPr sz="144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617220">
              <a:lnSpc>
                <a:spcPct val="90000"/>
              </a:lnSpc>
              <a:spcBef>
                <a:spcPts val="540"/>
              </a:spcBef>
              <a:buClr>
                <a:srgbClr val="1D3649"/>
              </a:buClr>
            </a:pPr>
            <a:endParaRPr lang="en-IL">
              <a:solidFill>
                <a:srgbClr val="FFFFFF"/>
              </a:solidFill>
            </a:endParaRPr>
          </a:p>
        </p:txBody>
      </p:sp>
    </p:spTree>
    <p:extLst>
      <p:ext uri="{BB962C8B-B14F-4D97-AF65-F5344CB8AC3E}">
        <p14:creationId xmlns:p14="http://schemas.microsoft.com/office/powerpoint/2010/main" val="20170464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454269" y="1209609"/>
            <a:ext cx="75895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764577" y="2355002"/>
            <a:ext cx="1725640" cy="124650"/>
          </a:xfrm>
          <a:prstGeom prst="rect">
            <a:avLst/>
          </a:prstGeom>
          <a:noFill/>
        </p:spPr>
        <p:txBody>
          <a:bodyPr wrap="square" lIns="0" tIns="0" rIns="0" bIns="0" rtlCol="0">
            <a:spAutoFit/>
          </a:bodyPr>
          <a:lstStyle/>
          <a:p>
            <a:r>
              <a:rPr lang="en-US" sz="81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701" y="2339531"/>
            <a:ext cx="168274" cy="153045"/>
          </a:xfrm>
          <a:prstGeom prst="rect">
            <a:avLst/>
          </a:prstGeom>
        </p:spPr>
      </p:pic>
      <p:sp>
        <p:nvSpPr>
          <p:cNvPr id="47" name="TextBox 46">
            <a:hlinkClick r:id="rId4"/>
          </p:cNvPr>
          <p:cNvSpPr txBox="1"/>
          <p:nvPr/>
        </p:nvSpPr>
        <p:spPr>
          <a:xfrm>
            <a:off x="764577" y="2562749"/>
            <a:ext cx="1725640" cy="124650"/>
          </a:xfrm>
          <a:prstGeom prst="rect">
            <a:avLst/>
          </a:prstGeom>
          <a:noFill/>
        </p:spPr>
        <p:txBody>
          <a:bodyPr wrap="square" lIns="0" tIns="0" rIns="0" bIns="0" rtlCol="0">
            <a:spAutoFit/>
          </a:bodyPr>
          <a:lstStyle/>
          <a:p>
            <a:r>
              <a:rPr lang="en-US" sz="81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01" y="2547278"/>
            <a:ext cx="168274" cy="153045"/>
          </a:xfrm>
          <a:prstGeom prst="rect">
            <a:avLst/>
          </a:prstGeom>
        </p:spPr>
      </p:pic>
      <p:sp>
        <p:nvSpPr>
          <p:cNvPr id="45" name="TextBox 44">
            <a:hlinkClick r:id="rId5"/>
          </p:cNvPr>
          <p:cNvSpPr txBox="1"/>
          <p:nvPr/>
        </p:nvSpPr>
        <p:spPr>
          <a:xfrm>
            <a:off x="764577" y="2760232"/>
            <a:ext cx="1733562" cy="124650"/>
          </a:xfrm>
          <a:prstGeom prst="rect">
            <a:avLst/>
          </a:prstGeom>
          <a:noFill/>
        </p:spPr>
        <p:txBody>
          <a:bodyPr wrap="square" lIns="0" tIns="0" rIns="0" bIns="0" rtlCol="0">
            <a:spAutoFit/>
          </a:bodyPr>
          <a:lstStyle/>
          <a:p>
            <a:r>
              <a:rPr lang="en-US" sz="81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701" y="2744760"/>
            <a:ext cx="168274" cy="153045"/>
          </a:xfrm>
          <a:prstGeom prst="rect">
            <a:avLst/>
          </a:prstGeom>
        </p:spPr>
      </p:pic>
      <p:pic>
        <p:nvPicPr>
          <p:cNvPr id="43" name="Picture 42"/>
          <p:cNvPicPr>
            <a:picLocks noChangeAspect="1"/>
          </p:cNvPicPr>
          <p:nvPr userDrawn="1"/>
        </p:nvPicPr>
        <p:blipFill>
          <a:blip r:embed="rId6"/>
          <a:stretch>
            <a:fillRect/>
          </a:stretch>
        </p:blipFill>
        <p:spPr>
          <a:xfrm>
            <a:off x="441935" y="2939275"/>
            <a:ext cx="228051" cy="205418"/>
          </a:xfrm>
          <a:prstGeom prst="rect">
            <a:avLst/>
          </a:prstGeom>
        </p:spPr>
      </p:pic>
      <p:sp>
        <p:nvSpPr>
          <p:cNvPr id="44" name="TextBox 43"/>
          <p:cNvSpPr txBox="1"/>
          <p:nvPr userDrawn="1"/>
        </p:nvSpPr>
        <p:spPr>
          <a:xfrm>
            <a:off x="764578" y="2974007"/>
            <a:ext cx="1889639" cy="124650"/>
          </a:xfrm>
          <a:prstGeom prst="rect">
            <a:avLst/>
          </a:prstGeom>
          <a:noFill/>
        </p:spPr>
        <p:txBody>
          <a:bodyPr wrap="square" lIns="0" tIns="0" rIns="0" bIns="0" rtlCol="0">
            <a:spAutoFit/>
          </a:bodyPr>
          <a:lstStyle/>
          <a:p>
            <a:r>
              <a:rPr lang="en-US" sz="81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449818" y="3149190"/>
            <a:ext cx="214867" cy="193544"/>
          </a:xfrm>
          <a:prstGeom prst="rect">
            <a:avLst/>
          </a:prstGeom>
        </p:spPr>
      </p:pic>
      <p:sp>
        <p:nvSpPr>
          <p:cNvPr id="42" name="TextBox 41">
            <a:hlinkClick r:id="rId8"/>
          </p:cNvPr>
          <p:cNvSpPr txBox="1"/>
          <p:nvPr userDrawn="1"/>
        </p:nvSpPr>
        <p:spPr>
          <a:xfrm>
            <a:off x="764577" y="3181756"/>
            <a:ext cx="2813944" cy="124650"/>
          </a:xfrm>
          <a:prstGeom prst="rect">
            <a:avLst/>
          </a:prstGeom>
          <a:noFill/>
        </p:spPr>
        <p:txBody>
          <a:bodyPr wrap="square" lIns="0" tIns="0" rIns="0" bIns="0" rtlCol="0">
            <a:spAutoFit/>
          </a:bodyPr>
          <a:lstStyle/>
          <a:p>
            <a:r>
              <a:rPr lang="en-US" sz="810" dirty="0">
                <a:solidFill>
                  <a:schemeClr val="bg1"/>
                </a:solidFill>
              </a:rPr>
              <a:t>https://</a:t>
            </a:r>
            <a:r>
              <a:rPr lang="en-US" sz="810" dirty="0" err="1">
                <a:solidFill>
                  <a:schemeClr val="bg1"/>
                </a:solidFill>
              </a:rPr>
              <a:t>www.youtube.com</a:t>
            </a:r>
            <a:r>
              <a:rPr lang="en-US" sz="810" dirty="0">
                <a:solidFill>
                  <a:schemeClr val="bg1"/>
                </a:solidFill>
              </a:rPr>
              <a:t>/user/</a:t>
            </a:r>
            <a:r>
              <a:rPr lang="en-US" sz="810" dirty="0" err="1">
                <a:solidFill>
                  <a:schemeClr val="bg1"/>
                </a:solidFill>
              </a:rPr>
              <a:t>IBMSecuritySolutions</a:t>
            </a:r>
            <a:endParaRPr lang="en-US" sz="810" dirty="0">
              <a:solidFill>
                <a:schemeClr val="bg1"/>
              </a:solidFill>
            </a:endParaRPr>
          </a:p>
        </p:txBody>
      </p:sp>
      <p:pic>
        <p:nvPicPr>
          <p:cNvPr id="107" name="Picture 106"/>
          <p:cNvPicPr>
            <a:picLocks noChangeAspect="1"/>
          </p:cNvPicPr>
          <p:nvPr userDrawn="1"/>
        </p:nvPicPr>
        <p:blipFill>
          <a:blip r:embed="rId9"/>
          <a:stretch>
            <a:fillRect/>
          </a:stretch>
        </p:blipFill>
        <p:spPr>
          <a:xfrm>
            <a:off x="8003671" y="4483819"/>
            <a:ext cx="739401" cy="249971"/>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457201" y="383397"/>
            <a:ext cx="1268337" cy="334674"/>
          </a:xfrm>
          <a:prstGeom prst="rect">
            <a:avLst/>
          </a:prstGeom>
        </p:spPr>
      </p:pic>
      <p:sp>
        <p:nvSpPr>
          <p:cNvPr id="25" name="Rectangle 11"/>
          <p:cNvSpPr>
            <a:spLocks noChangeArrowheads="1"/>
          </p:cNvSpPr>
          <p:nvPr userDrawn="1"/>
        </p:nvSpPr>
        <p:spPr bwMode="auto">
          <a:xfrm>
            <a:off x="441934" y="3806189"/>
            <a:ext cx="6758966" cy="933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270"/>
              </a:spcBef>
              <a:buClr>
                <a:srgbClr val="000000"/>
              </a:buClr>
            </a:pPr>
            <a:r>
              <a:rPr lang="en-US" sz="54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270"/>
              </a:spcBef>
              <a:buClr>
                <a:srgbClr val="000000"/>
              </a:buClr>
            </a:pPr>
            <a:r>
              <a:rPr lang="en-US" sz="54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540" b="0" baseline="0" dirty="0">
              <a:solidFill>
                <a:schemeClr val="bg1"/>
              </a:solidFill>
              <a:cs typeface="Arial" charset="0"/>
            </a:endParaRPr>
          </a:p>
        </p:txBody>
      </p:sp>
      <p:sp>
        <p:nvSpPr>
          <p:cNvPr id="318" name="TextBox 317"/>
          <p:cNvSpPr txBox="1"/>
          <p:nvPr userDrawn="1"/>
        </p:nvSpPr>
        <p:spPr>
          <a:xfrm>
            <a:off x="457200" y="2141277"/>
            <a:ext cx="1725640" cy="124650"/>
          </a:xfrm>
          <a:prstGeom prst="rect">
            <a:avLst/>
          </a:prstGeom>
          <a:noFill/>
        </p:spPr>
        <p:txBody>
          <a:bodyPr wrap="square" lIns="0" tIns="0" rIns="0" bIns="0" rtlCol="0">
            <a:spAutoFit/>
          </a:bodyPr>
          <a:lstStyle/>
          <a:p>
            <a:r>
              <a:rPr lang="en-US" sz="810" dirty="0">
                <a:solidFill>
                  <a:schemeClr val="bg1"/>
                </a:solidFill>
              </a:rPr>
              <a:t>FOLLOW US ON:</a:t>
            </a:r>
          </a:p>
        </p:txBody>
      </p:sp>
      <p:sp>
        <p:nvSpPr>
          <p:cNvPr id="322" name="TextBox 321"/>
          <p:cNvSpPr txBox="1"/>
          <p:nvPr userDrawn="1"/>
        </p:nvSpPr>
        <p:spPr>
          <a:xfrm>
            <a:off x="341775" y="1234440"/>
            <a:ext cx="8358796" cy="784830"/>
          </a:xfrm>
          <a:prstGeom prst="rect">
            <a:avLst/>
          </a:prstGeom>
          <a:noFill/>
        </p:spPr>
        <p:txBody>
          <a:bodyPr wrap="square" rtlCol="0">
            <a:spAutoFit/>
          </a:bodyPr>
          <a:lstStyle/>
          <a:p>
            <a:pPr algn="l"/>
            <a:r>
              <a:rPr lang="en-US" sz="45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5829300" y="649971"/>
            <a:ext cx="3312263" cy="2148099"/>
          </a:xfrm>
          <a:prstGeom prst="rect">
            <a:avLst/>
          </a:prstGeom>
        </p:spPr>
      </p:pic>
    </p:spTree>
    <p:extLst>
      <p:ext uri="{BB962C8B-B14F-4D97-AF65-F5344CB8AC3E}">
        <p14:creationId xmlns:p14="http://schemas.microsoft.com/office/powerpoint/2010/main" val="280453963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228601" y="203782"/>
            <a:ext cx="4114801" cy="4479344"/>
          </a:xfrm>
        </p:spPr>
        <p:txBody>
          <a:bodyPr/>
          <a:lstStyle>
            <a:lvl1pPr>
              <a:lnSpc>
                <a:spcPct val="90000"/>
              </a:lnSpc>
              <a:defRPr sz="2398"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spTree>
    <p:extLst>
      <p:ext uri="{BB962C8B-B14F-4D97-AF65-F5344CB8AC3E}">
        <p14:creationId xmlns:p14="http://schemas.microsoft.com/office/powerpoint/2010/main" val="3523835968"/>
      </p:ext>
    </p:extLst>
  </p:cSld>
  <p:clrMapOvr>
    <a:masterClrMapping/>
  </p:clrMapOvr>
  <p:hf hd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10051247"/>
      </p:ext>
    </p:extLst>
  </p:cSld>
  <p:clrMapOvr>
    <a:masterClrMapping/>
  </p:clrMapOvr>
  <p:hf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6038" algn="dec"/>
              </a:tabLst>
              <a:defRPr/>
            </a:lvl1pPr>
            <a:lvl2pPr marL="172856" indent="-172856">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Edit Master text styles</a:t>
            </a:r>
          </a:p>
          <a:p>
            <a:pPr marL="0" marR="0" lvl="1"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Second level</a:t>
            </a:r>
          </a:p>
          <a:p>
            <a:pPr marL="0" marR="0" lvl="2"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Third level</a:t>
            </a:r>
          </a:p>
          <a:p>
            <a:pPr marL="0" marR="0" lvl="3"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Fourth level</a:t>
            </a:r>
          </a:p>
          <a:p>
            <a:pPr marL="0" marR="0" lvl="4" indent="0" algn="l" defTabSz="456720" rtl="0" eaLnBrk="1" fontAlgn="auto" latinLnBrk="0" hangingPunct="1">
              <a:lnSpc>
                <a:spcPct val="100000"/>
              </a:lnSpc>
              <a:spcBef>
                <a:spcPts val="0"/>
              </a:spcBef>
              <a:spcAft>
                <a:spcPts val="0"/>
              </a:spcAft>
              <a:buClrTx/>
              <a:buSzTx/>
              <a:buFont typeface="Arial"/>
              <a:buNone/>
              <a:tabLst>
                <a:tab pos="4019137" algn="r"/>
              </a:tabLst>
              <a:defRPr/>
            </a:pPr>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6038"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6720" rtl="0" eaLnBrk="1" fontAlgn="auto" latinLnBrk="0" hangingPunct="1">
              <a:lnSpc>
                <a:spcPct val="100000"/>
              </a:lnSpc>
              <a:spcBef>
                <a:spcPts val="1099"/>
              </a:spcBef>
              <a:spcAft>
                <a:spcPts val="0"/>
              </a:spcAft>
              <a:buClrTx/>
              <a:buSzTx/>
              <a:buFont typeface="Arial"/>
              <a:buNone/>
              <a:tabLst>
                <a:tab pos="4019137" algn="r"/>
              </a:tabLst>
              <a:defRPr/>
            </a:pPr>
            <a:r>
              <a:rPr lang="en-US" dirty="0"/>
              <a:t>Edit Master text styles</a:t>
            </a:r>
          </a:p>
          <a:p>
            <a:pPr marL="0" marR="0" lvl="1" indent="0" algn="l" defTabSz="456720" rtl="0" eaLnBrk="1" fontAlgn="auto" latinLnBrk="0" hangingPunct="1">
              <a:lnSpc>
                <a:spcPct val="100000"/>
              </a:lnSpc>
              <a:spcBef>
                <a:spcPts val="1099"/>
              </a:spcBef>
              <a:spcAft>
                <a:spcPts val="0"/>
              </a:spcAft>
              <a:buClrTx/>
              <a:buSzTx/>
              <a:buFont typeface="Arial"/>
              <a:buNone/>
              <a:tabLst>
                <a:tab pos="4019137" algn="r"/>
              </a:tabLst>
              <a:defRPr/>
            </a:pPr>
            <a:r>
              <a:rPr lang="en-US" dirty="0"/>
              <a:t>Second level</a:t>
            </a:r>
          </a:p>
          <a:p>
            <a:pPr marL="0" marR="0" lvl="2" indent="0" algn="l" defTabSz="456720" rtl="0" eaLnBrk="1" fontAlgn="auto" latinLnBrk="0" hangingPunct="1">
              <a:lnSpc>
                <a:spcPct val="100000"/>
              </a:lnSpc>
              <a:spcBef>
                <a:spcPts val="1099"/>
              </a:spcBef>
              <a:spcAft>
                <a:spcPts val="0"/>
              </a:spcAft>
              <a:buClrTx/>
              <a:buSzTx/>
              <a:buFont typeface="Arial"/>
              <a:buNone/>
              <a:tabLst>
                <a:tab pos="4019137" algn="r"/>
              </a:tabLst>
              <a:defRPr/>
            </a:pPr>
            <a:r>
              <a:rPr lang="en-US" dirty="0"/>
              <a:t>Third level</a:t>
            </a:r>
          </a:p>
          <a:p>
            <a:pPr marL="0" marR="0" lvl="3" indent="0" algn="l" defTabSz="456720" rtl="0" eaLnBrk="1" fontAlgn="auto" latinLnBrk="0" hangingPunct="1">
              <a:lnSpc>
                <a:spcPct val="100000"/>
              </a:lnSpc>
              <a:spcBef>
                <a:spcPts val="1099"/>
              </a:spcBef>
              <a:spcAft>
                <a:spcPts val="0"/>
              </a:spcAft>
              <a:buClrTx/>
              <a:buSzTx/>
              <a:buFont typeface="Arial"/>
              <a:buNone/>
              <a:tabLst>
                <a:tab pos="4019137" algn="r"/>
              </a:tabLst>
              <a:defRPr/>
            </a:pPr>
            <a:r>
              <a:rPr lang="en-US" dirty="0"/>
              <a:t>Fourth level</a:t>
            </a:r>
          </a:p>
          <a:p>
            <a:pPr marL="0" marR="0" lvl="4" indent="0" algn="l" defTabSz="456720" rtl="0" eaLnBrk="1" fontAlgn="auto" latinLnBrk="0" hangingPunct="1">
              <a:lnSpc>
                <a:spcPct val="100000"/>
              </a:lnSpc>
              <a:spcBef>
                <a:spcPts val="1099"/>
              </a:spcBef>
              <a:spcAft>
                <a:spcPts val="0"/>
              </a:spcAft>
              <a:buClrTx/>
              <a:buSzTx/>
              <a:buFont typeface="Arial"/>
              <a:buNone/>
              <a:tabLst>
                <a:tab pos="4019137" algn="r"/>
              </a:tabLst>
              <a:defRPr/>
            </a:pPr>
            <a:r>
              <a:rPr lang="en-US" dirty="0"/>
              <a:t>Fifth level</a:t>
            </a:r>
          </a:p>
        </p:txBody>
      </p:sp>
    </p:spTree>
    <p:extLst>
      <p:ext uri="{BB962C8B-B14F-4D97-AF65-F5344CB8AC3E}">
        <p14:creationId xmlns:p14="http://schemas.microsoft.com/office/powerpoint/2010/main" val="3481279435"/>
      </p:ext>
    </p:extLst>
  </p:cSld>
  <p:clrMapOvr>
    <a:masterClrMapping/>
  </p:clrMapOvr>
  <p:hf hd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598">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491218456"/>
      </p:ext>
    </p:extLst>
  </p:cSld>
  <p:clrMapOvr>
    <a:masterClrMapping/>
  </p:clrMapOvr>
  <p:hf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598">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59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189535932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6419088" cy="3323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19456" y="1289050"/>
            <a:ext cx="1837944" cy="3206750"/>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505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4791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7077456" y="1289050"/>
            <a:ext cx="1837944" cy="3206750"/>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E927625B-AC91-8043-8B2A-CF393C04A875}"/>
              </a:ext>
            </a:extLst>
          </p:cNvPr>
          <p:cNvSpPr>
            <a:spLocks noGrp="1"/>
          </p:cNvSpPr>
          <p:nvPr>
            <p:ph type="ftr" sz="quarter" idx="16"/>
          </p:nvPr>
        </p:nvSpPr>
        <p:spPr/>
        <p:txBody>
          <a:bodyPr/>
          <a:lstStyle>
            <a:lvl1pPr>
              <a:defRPr>
                <a:solidFill>
                  <a:srgbClr val="6F6F6F"/>
                </a:solidFill>
              </a:defRPr>
            </a:lvl1pPr>
          </a:lstStyle>
          <a:p>
            <a:r>
              <a:rPr lang="en-US"/>
              <a:t>IBM Security / © 2019 IBM Corporation</a:t>
            </a:r>
            <a:endParaRPr lang="en-US" dirty="0"/>
          </a:p>
        </p:txBody>
      </p:sp>
      <p:sp>
        <p:nvSpPr>
          <p:cNvPr id="7" name="Slide Number Placeholder 6">
            <a:extLst>
              <a:ext uri="{FF2B5EF4-FFF2-40B4-BE49-F238E27FC236}">
                <a16:creationId xmlns:a16="http://schemas.microsoft.com/office/drawing/2014/main" id="{6A910D16-5ACA-9B42-88D9-9E03D0CDA876}"/>
              </a:ext>
            </a:extLst>
          </p:cNvPr>
          <p:cNvSpPr>
            <a:spLocks noGrp="1"/>
          </p:cNvSpPr>
          <p:nvPr>
            <p:ph type="sldNum" sz="quarter" idx="17"/>
          </p:nvPr>
        </p:nvSpPr>
        <p:spPr/>
        <p:txBody>
          <a:bodyPr/>
          <a:lstStyle>
            <a:lvl1pPr>
              <a:defRPr>
                <a:solidFill>
                  <a:srgbClr val="6F6F6F"/>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30125764"/>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3"/>
            <a:ext cx="8686800" cy="4473575"/>
          </a:xfrm>
        </p:spPr>
        <p:txBody>
          <a:bodyPr/>
          <a:lstStyle>
            <a:lvl1pPr>
              <a:lnSpc>
                <a:spcPct val="90000"/>
              </a:lnSpc>
              <a:defRPr sz="959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799316128"/>
      </p:ext>
    </p:extLst>
  </p:cSld>
  <p:clrMapOvr>
    <a:masterClrMapping/>
  </p:clrMapOvr>
  <p:hf hd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352" indent="-117352">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240899572"/>
      </p:ext>
    </p:extLst>
  </p:cSld>
  <p:clrMapOvr>
    <a:masterClrMapping/>
  </p:clrMapOvr>
  <p:hf hd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099"/>
              </a:spcBef>
              <a:spcAft>
                <a:spcPts val="0"/>
              </a:spcAft>
              <a:defRPr/>
            </a:lvl1pPr>
            <a:lvl2pPr>
              <a:spcBef>
                <a:spcPts val="1099"/>
              </a:spcBef>
              <a:defRPr/>
            </a:lvl2pPr>
            <a:lvl3pPr>
              <a:spcBef>
                <a:spcPts val="1099"/>
              </a:spcBef>
              <a:defRPr/>
            </a:lvl3pPr>
            <a:lvl4pPr>
              <a:spcBef>
                <a:spcPts val="1099"/>
              </a:spcBef>
              <a:defRPr/>
            </a:lvl4pPr>
            <a:lvl5pPr>
              <a:spcBef>
                <a:spcPts val="1099"/>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099"/>
            </a:lvl1pPr>
          </a:lstStyle>
          <a:p>
            <a:pPr lvl="0"/>
            <a:r>
              <a:rPr lang="en-US" dirty="0"/>
              <a:t>Edit Master text styles</a:t>
            </a:r>
          </a:p>
        </p:txBody>
      </p:sp>
    </p:spTree>
    <p:extLst>
      <p:ext uri="{BB962C8B-B14F-4D97-AF65-F5344CB8AC3E}">
        <p14:creationId xmlns:p14="http://schemas.microsoft.com/office/powerpoint/2010/main" val="3520391288"/>
      </p:ext>
    </p:extLst>
  </p:cSld>
  <p:clrMapOvr>
    <a:masterClrMapping/>
  </p:clrMapOvr>
  <p:hf hd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399"/>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399"/>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4642017"/>
      </p:ext>
    </p:extLst>
  </p:cSld>
  <p:clrMapOvr>
    <a:masterClrMapping/>
  </p:clrMapOvr>
  <p:hf hd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598"/>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099"/>
            </a:lvl1pPr>
          </a:lstStyle>
          <a:p>
            <a:pPr lvl="0"/>
            <a:r>
              <a:rPr lang="en-US" dirty="0"/>
              <a:t>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598"/>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573961"/>
      </p:ext>
    </p:extLst>
  </p:cSld>
  <p:clrMapOvr>
    <a:masterClrMapping/>
  </p:clrMapOvr>
  <p:hf hd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228600" y="995520"/>
            <a:ext cx="4114800" cy="3687607"/>
          </a:xfrm>
        </p:spPr>
        <p:txBody>
          <a:bodyPr/>
          <a:lstStyle>
            <a:lvl1pPr>
              <a:defRPr sz="2398"/>
            </a:lvl1pPr>
          </a:lstStyle>
          <a:p>
            <a:pPr lvl="0"/>
            <a:r>
              <a:rPr lang="en-US" dirty="0"/>
              <a:t>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399"/>
            </a:lvl1pPr>
            <a:lvl2pPr>
              <a:defRPr sz="1399"/>
            </a:lvl2pPr>
            <a:lvl3pPr>
              <a:defRPr sz="1399"/>
            </a:lvl3pPr>
            <a:lvl4pPr>
              <a:defRPr sz="1399"/>
            </a:lvl4pPr>
            <a:lvl5pPr>
              <a:defRPr sz="13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380523"/>
      </p:ext>
    </p:extLst>
  </p:cSld>
  <p:clrMapOvr>
    <a:masterClrMapping/>
  </p:clrMapOvr>
  <p:hf hd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3471"/>
            <a:ext cx="1828800" cy="358965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099"/>
            </a:lvl1pPr>
          </a:lstStyle>
          <a:p>
            <a:pPr lvl="0"/>
            <a:r>
              <a:rPr lang="en-US" dirty="0"/>
              <a:t>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099"/>
              </a:spcBef>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3471"/>
            <a:ext cx="1828800" cy="358965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7086600" y="1093471"/>
            <a:ext cx="1828800" cy="358965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535689"/>
      </p:ext>
    </p:extLst>
  </p:cSld>
  <p:clrMapOvr>
    <a:masterClrMapping/>
  </p:clrMapOvr>
  <p:hf hd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228600" y="201170"/>
            <a:ext cx="4114800" cy="300037"/>
          </a:xfrm>
        </p:spPr>
        <p:txBody>
          <a:bodyPr/>
          <a:lstStyle>
            <a:lvl1pPr>
              <a:defRPr sz="1099"/>
            </a:lvl1pPr>
          </a:lstStyle>
          <a:p>
            <a:pPr lvl="0"/>
            <a:r>
              <a:rPr lang="en-US" dirty="0"/>
              <a:t>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598"/>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6314007"/>
      </p:ext>
    </p:extLst>
  </p:cSld>
  <p:clrMapOvr>
    <a:masterClrMapping/>
  </p:clrMapOvr>
  <p:hf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201168"/>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228600" y="1097281"/>
            <a:ext cx="1828800" cy="3585845"/>
          </a:xfrm>
        </p:spPr>
        <p:txBody>
          <a:bodyPr/>
          <a:lstStyle>
            <a:lvl1pPr>
              <a:spcBef>
                <a:spcPts val="1099"/>
              </a:spcBef>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2514600" y="1097281"/>
            <a:ext cx="1828800" cy="358584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068429"/>
      </p:ext>
    </p:extLst>
  </p:cSld>
  <p:clrMapOvr>
    <a:masterClrMapping/>
  </p:clrMapOvr>
  <p:hf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4800600" y="1097282"/>
            <a:ext cx="1828800" cy="350144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099"/>
            </a:lvl1pPr>
          </a:lstStyle>
          <a:p>
            <a:pPr lvl="0"/>
            <a:r>
              <a:rPr lang="en-US" dirty="0"/>
              <a:t>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598"/>
            </a:lvl1pPr>
            <a:lvl2pPr marL="0" indent="0">
              <a:spcBef>
                <a:spcPts val="1099"/>
              </a:spcBef>
              <a:buFontTx/>
              <a:buNone/>
              <a:defRPr sz="1099"/>
            </a:lvl2pPr>
            <a:lvl3pPr>
              <a:defRPr sz="1099"/>
            </a:lvl3pPr>
            <a:lvl4pPr>
              <a:defRPr sz="1099"/>
            </a:lvl4pPr>
            <a:lvl5pPr>
              <a:defRPr sz="1099"/>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5490772"/>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slideLayout" Target="../slideLayouts/slideLayout8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theme" Target="../theme/theme2.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slideLayout" Target="../slideLayouts/slideLayout84.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slideLayout" Target="../slideLayouts/slideLayout83.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theme" Target="../theme/theme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image" Target="../media/image39.png"/><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image" Target="../media/image19.png"/><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theme" Target="../theme/theme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8"/>
            <a:ext cx="4142232" cy="45288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599" y="1289304"/>
            <a:ext cx="4123943" cy="3204969"/>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15946" y="4825077"/>
            <a:ext cx="99386" cy="92333"/>
          </a:xfrm>
          <a:prstGeom prst="rect">
            <a:avLst/>
          </a:prstGeom>
        </p:spPr>
        <p:txBody>
          <a:bodyPr vert="horz" wrap="none" lIns="0" tIns="0" rIns="0" bIns="0" rtlCol="0" anchor="ctr" anchorCtr="0">
            <a:spAutoFit/>
          </a:bodyPr>
          <a:lstStyle>
            <a:lvl1pPr algn="r">
              <a:defRPr sz="600" b="0" i="0">
                <a:solidFill>
                  <a:srgbClr val="868D95"/>
                </a:solidFill>
                <a:latin typeface="IBM Plex Sans Light" panose="020B0403050203000203" pitchFamily="34" charset="77"/>
              </a:defRPr>
            </a:lvl1pPr>
          </a:lstStyle>
          <a:p>
            <a:fld id="{59395FB3-9C97-154F-86B2-7E381B951268}" type="slidenum">
              <a:rPr lang="en-US" smtClean="0"/>
              <a:pPr/>
              <a:t>‹#›</a:t>
            </a:fld>
            <a:endParaRPr lang="en-US" dirty="0"/>
          </a:p>
        </p:txBody>
      </p:sp>
      <p:grpSp>
        <p:nvGrpSpPr>
          <p:cNvPr id="59" name="Group 58"/>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7BF6398D-7806-1B44-8D41-15A98F113185}"/>
              </a:ext>
            </a:extLst>
          </p:cNvPr>
          <p:cNvSpPr>
            <a:spLocks noGrp="1"/>
          </p:cNvSpPr>
          <p:nvPr>
            <p:ph type="ftr" sz="quarter" idx="3"/>
          </p:nvPr>
        </p:nvSpPr>
        <p:spPr>
          <a:xfrm>
            <a:off x="228599" y="4825970"/>
            <a:ext cx="1916722" cy="91440"/>
          </a:xfrm>
          <a:prstGeom prst="rect">
            <a:avLst/>
          </a:prstGeom>
        </p:spPr>
        <p:txBody>
          <a:bodyPr vert="horz" wrap="none" lIns="0" tIns="0" rIns="0" bIns="0" rtlCol="0" anchor="ctr" anchorCtr="0">
            <a:noAutofit/>
          </a:bodyPr>
          <a:lstStyle>
            <a:lvl1pPr>
              <a:defRPr lang="en-US" sz="600" b="0" i="0">
                <a:solidFill>
                  <a:srgbClr val="868D95"/>
                </a:solidFill>
                <a:latin typeface="IBM Plex Sans Light" panose="020B0403050203000203" pitchFamily="34" charset="77"/>
              </a:defRPr>
            </a:lvl1pPr>
          </a:lstStyle>
          <a:p>
            <a:r>
              <a:rPr lang="en-US" dirty="0"/>
              <a:t>IBM Security / © 2019 IBM Corporation</a:t>
            </a:r>
          </a:p>
        </p:txBody>
      </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4075" r:id="rId1"/>
    <p:sldLayoutId id="2147484002" r:id="rId2"/>
    <p:sldLayoutId id="2147483978" r:id="rId3"/>
    <p:sldLayoutId id="2147484114" r:id="rId4"/>
    <p:sldLayoutId id="2147483980" r:id="rId5"/>
    <p:sldLayoutId id="2147483979" r:id="rId6"/>
    <p:sldLayoutId id="2147483827" r:id="rId7"/>
    <p:sldLayoutId id="2147483962" r:id="rId8"/>
    <p:sldLayoutId id="2147483835" r:id="rId9"/>
    <p:sldLayoutId id="2147483836" r:id="rId10"/>
    <p:sldLayoutId id="2147483840" r:id="rId11"/>
    <p:sldLayoutId id="2147483828" r:id="rId12"/>
    <p:sldLayoutId id="2147483977" r:id="rId13"/>
    <p:sldLayoutId id="2147484048" r:id="rId14"/>
    <p:sldLayoutId id="2147483832" r:id="rId15"/>
    <p:sldLayoutId id="2147483985" r:id="rId16"/>
    <p:sldLayoutId id="2147483850" r:id="rId17"/>
    <p:sldLayoutId id="2147483988" r:id="rId18"/>
    <p:sldLayoutId id="2147483830" r:id="rId19"/>
    <p:sldLayoutId id="2147483843" r:id="rId20"/>
    <p:sldLayoutId id="2147483845" r:id="rId21"/>
    <p:sldLayoutId id="2147484115" r:id="rId22"/>
    <p:sldLayoutId id="2147483847" r:id="rId23"/>
    <p:sldLayoutId id="2147483848" r:id="rId24"/>
    <p:sldLayoutId id="2147483851" r:id="rId25"/>
    <p:sldLayoutId id="2147483854" r:id="rId26"/>
    <p:sldLayoutId id="2147483855" r:id="rId27"/>
    <p:sldLayoutId id="2147484119" r:id="rId28"/>
    <p:sldLayoutId id="2147483826" r:id="rId29"/>
    <p:sldLayoutId id="2147483856" r:id="rId30"/>
    <p:sldLayoutId id="2147483857" r:id="rId31"/>
    <p:sldLayoutId id="2147484120" r:id="rId32"/>
    <p:sldLayoutId id="2147484121" r:id="rId33"/>
    <p:sldLayoutId id="2147484244" r:id="rId34"/>
    <p:sldLayoutId id="2147484245" r:id="rId35"/>
    <p:sldLayoutId id="2147484246" r:id="rId36"/>
    <p:sldLayoutId id="2147484247" r:id="rId37"/>
    <p:sldLayoutId id="2147484248" r:id="rId38"/>
    <p:sldLayoutId id="2147484249" r:id="rId39"/>
    <p:sldLayoutId id="2147484250" r:id="rId40"/>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4"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0"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93"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58"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charset="0"/>
          <a:ea typeface="IBM Plex Sans" charset="0"/>
          <a:cs typeface="IBM Plex Sans" charset="0"/>
        </a:defRPr>
      </a:lvl1pPr>
      <a:lvl2pPr marL="171450" indent="-171450"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0" rtl="0" eaLnBrk="1" latinLnBrk="0" hangingPunct="1">
        <a:defRPr sz="1428" kern="1200">
          <a:solidFill>
            <a:schemeClr val="tx1"/>
          </a:solidFill>
          <a:latin typeface="+mn-lt"/>
          <a:ea typeface="+mn-ea"/>
          <a:cs typeface="+mn-cs"/>
        </a:defRPr>
      </a:lvl1pPr>
      <a:lvl2pPr marL="362564" algn="l" defTabSz="725130" rtl="0" eaLnBrk="1" latinLnBrk="0" hangingPunct="1">
        <a:defRPr sz="1428" kern="1200">
          <a:solidFill>
            <a:schemeClr val="tx1"/>
          </a:solidFill>
          <a:latin typeface="+mn-lt"/>
          <a:ea typeface="+mn-ea"/>
          <a:cs typeface="+mn-cs"/>
        </a:defRPr>
      </a:lvl2pPr>
      <a:lvl3pPr marL="725130" algn="l" defTabSz="725130" rtl="0" eaLnBrk="1" latinLnBrk="0" hangingPunct="1">
        <a:defRPr sz="1428" kern="1200">
          <a:solidFill>
            <a:schemeClr val="tx1"/>
          </a:solidFill>
          <a:latin typeface="+mn-lt"/>
          <a:ea typeface="+mn-ea"/>
          <a:cs typeface="+mn-cs"/>
        </a:defRPr>
      </a:lvl3pPr>
      <a:lvl4pPr marL="1087693" algn="l" defTabSz="725130" rtl="0" eaLnBrk="1" latinLnBrk="0" hangingPunct="1">
        <a:defRPr sz="1428" kern="1200">
          <a:solidFill>
            <a:schemeClr val="tx1"/>
          </a:solidFill>
          <a:latin typeface="+mn-lt"/>
          <a:ea typeface="+mn-ea"/>
          <a:cs typeface="+mn-cs"/>
        </a:defRPr>
      </a:lvl4pPr>
      <a:lvl5pPr marL="1450258" algn="l" defTabSz="725130" rtl="0" eaLnBrk="1" latinLnBrk="0" hangingPunct="1">
        <a:defRPr sz="1428" kern="1200">
          <a:solidFill>
            <a:schemeClr val="tx1"/>
          </a:solidFill>
          <a:latin typeface="+mn-lt"/>
          <a:ea typeface="+mn-ea"/>
          <a:cs typeface="+mn-cs"/>
        </a:defRPr>
      </a:lvl5pPr>
      <a:lvl6pPr marL="1812823" algn="l" defTabSz="725130" rtl="0" eaLnBrk="1" latinLnBrk="0" hangingPunct="1">
        <a:defRPr sz="1428" kern="1200">
          <a:solidFill>
            <a:schemeClr val="tx1"/>
          </a:solidFill>
          <a:latin typeface="+mn-lt"/>
          <a:ea typeface="+mn-ea"/>
          <a:cs typeface="+mn-cs"/>
        </a:defRPr>
      </a:lvl6pPr>
      <a:lvl7pPr marL="2175387" algn="l" defTabSz="725130" rtl="0" eaLnBrk="1" latinLnBrk="0" hangingPunct="1">
        <a:defRPr sz="1428" kern="1200">
          <a:solidFill>
            <a:schemeClr val="tx1"/>
          </a:solidFill>
          <a:latin typeface="+mn-lt"/>
          <a:ea typeface="+mn-ea"/>
          <a:cs typeface="+mn-cs"/>
        </a:defRPr>
      </a:lvl7pPr>
      <a:lvl8pPr marL="2537951" algn="l" defTabSz="725130" rtl="0" eaLnBrk="1" latinLnBrk="0" hangingPunct="1">
        <a:defRPr sz="1428" kern="1200">
          <a:solidFill>
            <a:schemeClr val="tx1"/>
          </a:solidFill>
          <a:latin typeface="+mn-lt"/>
          <a:ea typeface="+mn-ea"/>
          <a:cs typeface="+mn-cs"/>
        </a:defRPr>
      </a:lvl8pPr>
      <a:lvl9pPr marL="2900516" algn="l" defTabSz="725130"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p15:clr>
            <a:srgbClr val="F26B43"/>
          </p15:clr>
        </p15:guide>
        <p15:guide id="3" pos="5616">
          <p15:clr>
            <a:srgbClr val="F26B43"/>
          </p15:clr>
        </p15:guide>
        <p15:guide id="4" orient="horz" pos="2832" userDrawn="1">
          <p15:clr>
            <a:srgbClr val="F26B43"/>
          </p15:clr>
        </p15:guide>
        <p15:guide id="5" orient="horz" pos="3088" userDrawn="1">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userDrawn="1">
          <p15:clr>
            <a:srgbClr val="F26B43"/>
          </p15:clr>
        </p15:guide>
        <p15:guide id="17" orient="horz" pos="812" userDrawn="1">
          <p15:clr>
            <a:srgbClr val="F26B43"/>
          </p15:clr>
        </p15:guide>
        <p15:guide id="18" orient="horz" pos="1620">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10312" y="201169"/>
            <a:ext cx="4142232" cy="448058"/>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228600" y="1289305"/>
            <a:ext cx="4123943" cy="3204969"/>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8820756" y="4825077"/>
            <a:ext cx="94577" cy="91440"/>
          </a:xfrm>
          <a:prstGeom prst="rect">
            <a:avLst/>
          </a:prstGeom>
        </p:spPr>
        <p:txBody>
          <a:bodyPr vert="horz" wrap="none" lIns="0" tIns="0" rIns="0" bIns="0" rtlCol="0" anchor="ctr">
            <a:noAutofit/>
          </a:bodyPr>
          <a:lstStyle>
            <a:lvl1pPr algn="r">
              <a:defRPr sz="6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228666" y="4825077"/>
            <a:ext cx="1828734" cy="91440"/>
          </a:xfrm>
          <a:prstGeom prst="rect">
            <a:avLst/>
          </a:prstGeom>
        </p:spPr>
        <p:txBody>
          <a:bodyPr vert="horz" wrap="none" lIns="0" tIns="0" rIns="0" bIns="0" rtlCol="0" anchor="ctr">
            <a:noAutofit/>
          </a:bodyPr>
          <a:lstStyle>
            <a:lvl1pPr>
              <a:defRPr lang="en-US" sz="6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155820480"/>
      </p:ext>
    </p:extLst>
  </p:cSld>
  <p:clrMap bg1="dk1" tx1="lt1" bg2="dk2" tx2="lt2" accent1="accent1" accent2="accent2" accent3="accent3" accent4="accent4" accent5="accent5" accent6="accent6" hlink="hlink" folHlink="folHlink"/>
  <p:sldLayoutIdLst>
    <p:sldLayoutId id="2147484181"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14" r:id="rId33"/>
    <p:sldLayoutId id="2147484215" r:id="rId34"/>
    <p:sldLayoutId id="2147484216" r:id="rId35"/>
    <p:sldLayoutId id="2147484217" r:id="rId36"/>
    <p:sldLayoutId id="2147484218" r:id="rId37"/>
    <p:sldLayoutId id="2147484219" r:id="rId38"/>
    <p:sldLayoutId id="2147484223" r:id="rId39"/>
    <p:sldLayoutId id="2147484225" r:id="rId40"/>
    <p:sldLayoutId id="2147484226" r:id="rId41"/>
    <p:sldLayoutId id="2147484227" r:id="rId42"/>
    <p:sldLayoutId id="2147484228" r:id="rId43"/>
    <p:sldLayoutId id="2147484231" r:id="rId44"/>
  </p:sldLayoutIdLst>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2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171446" indent="-171446" algn="l" rtl="0" eaLnBrk="1" fontAlgn="base" hangingPunct="1">
        <a:lnSpc>
          <a:spcPct val="100000"/>
        </a:lnSpc>
        <a:spcBef>
          <a:spcPts val="12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342892" indent="-141284" algn="l" rtl="0" eaLnBrk="1" fontAlgn="base" hangingPunct="1">
        <a:lnSpc>
          <a:spcPct val="100000"/>
        </a:lnSpc>
        <a:spcBef>
          <a:spcPts val="1200"/>
        </a:spcBef>
        <a:spcAft>
          <a:spcPct val="0"/>
        </a:spcAft>
        <a:buClr>
          <a:schemeClr val="bg1"/>
        </a:buClr>
        <a:buSzPct val="100000"/>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628634" indent="-193670" algn="l" rtl="0" eaLnBrk="1" fontAlgn="base" hangingPunct="1">
        <a:lnSpc>
          <a:spcPct val="100000"/>
        </a:lnSpc>
        <a:spcBef>
          <a:spcPts val="1200"/>
        </a:spcBef>
        <a:spcAft>
          <a:spcPct val="0"/>
        </a:spcAft>
        <a:buClr>
          <a:schemeClr val="bg1"/>
        </a:buClr>
        <a:buSzPct val="100000"/>
        <a:buFont typeface="System Font Regular"/>
        <a:buChar char="»"/>
        <a:tabLst/>
        <a:defRPr sz="140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803255" indent="-171446" algn="l" rtl="0" eaLnBrk="1" fontAlgn="base" hangingPunct="1">
        <a:lnSpc>
          <a:spcPct val="100000"/>
        </a:lnSpc>
        <a:spcBef>
          <a:spcPts val="1200"/>
        </a:spcBef>
        <a:spcAft>
          <a:spcPct val="0"/>
        </a:spcAft>
        <a:buClr>
          <a:schemeClr val="bg1"/>
        </a:buClr>
        <a:buFont typeface="System Font Regular"/>
        <a:buChar char="–"/>
        <a:tabLst/>
        <a:defRPr sz="140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1583662" indent="-129665" algn="l" rtl="0" eaLnBrk="1" fontAlgn="base" hangingPunct="1">
        <a:spcBef>
          <a:spcPct val="20000"/>
        </a:spcBef>
        <a:spcAft>
          <a:spcPct val="0"/>
        </a:spcAft>
        <a:buClr>
          <a:schemeClr val="bg1"/>
        </a:buClr>
        <a:buChar char="»"/>
        <a:defRPr sz="1269">
          <a:solidFill>
            <a:schemeClr val="bg1"/>
          </a:solidFill>
          <a:latin typeface="Arial" charset="0"/>
        </a:defRPr>
      </a:lvl6pPr>
      <a:lvl7pPr marL="1946217" indent="-129665" algn="l" rtl="0" eaLnBrk="1" fontAlgn="base" hangingPunct="1">
        <a:spcBef>
          <a:spcPct val="20000"/>
        </a:spcBef>
        <a:spcAft>
          <a:spcPct val="0"/>
        </a:spcAft>
        <a:buClr>
          <a:schemeClr val="bg1"/>
        </a:buClr>
        <a:buChar char="»"/>
        <a:defRPr sz="1269">
          <a:solidFill>
            <a:schemeClr val="bg1"/>
          </a:solidFill>
          <a:latin typeface="Arial" charset="0"/>
        </a:defRPr>
      </a:lvl7pPr>
      <a:lvl8pPr marL="2308773" indent="-129665" algn="l" rtl="0" eaLnBrk="1" fontAlgn="base" hangingPunct="1">
        <a:spcBef>
          <a:spcPct val="20000"/>
        </a:spcBef>
        <a:spcAft>
          <a:spcPct val="0"/>
        </a:spcAft>
        <a:buClr>
          <a:schemeClr val="bg1"/>
        </a:buClr>
        <a:buChar char="»"/>
        <a:defRPr sz="1269">
          <a:solidFill>
            <a:schemeClr val="bg1"/>
          </a:solidFill>
          <a:latin typeface="Arial" charset="0"/>
        </a:defRPr>
      </a:lvl8pPr>
      <a:lvl9pPr marL="2671329" indent="-129665"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12" rtl="0" eaLnBrk="1" latinLnBrk="0" hangingPunct="1">
        <a:defRPr sz="1428" kern="1200">
          <a:solidFill>
            <a:schemeClr val="tx1"/>
          </a:solidFill>
          <a:latin typeface="+mn-lt"/>
          <a:ea typeface="+mn-ea"/>
          <a:cs typeface="+mn-cs"/>
        </a:defRPr>
      </a:lvl1pPr>
      <a:lvl2pPr marL="362555" algn="l" defTabSz="725112" rtl="0" eaLnBrk="1" latinLnBrk="0" hangingPunct="1">
        <a:defRPr sz="1428" kern="1200">
          <a:solidFill>
            <a:schemeClr val="tx1"/>
          </a:solidFill>
          <a:latin typeface="+mn-lt"/>
          <a:ea typeface="+mn-ea"/>
          <a:cs typeface="+mn-cs"/>
        </a:defRPr>
      </a:lvl2pPr>
      <a:lvl3pPr marL="725112" algn="l" defTabSz="725112" rtl="0" eaLnBrk="1" latinLnBrk="0" hangingPunct="1">
        <a:defRPr sz="1428" kern="1200">
          <a:solidFill>
            <a:schemeClr val="tx1"/>
          </a:solidFill>
          <a:latin typeface="+mn-lt"/>
          <a:ea typeface="+mn-ea"/>
          <a:cs typeface="+mn-cs"/>
        </a:defRPr>
      </a:lvl3pPr>
      <a:lvl4pPr marL="1087666" algn="l" defTabSz="725112" rtl="0" eaLnBrk="1" latinLnBrk="0" hangingPunct="1">
        <a:defRPr sz="1428" kern="1200">
          <a:solidFill>
            <a:schemeClr val="tx1"/>
          </a:solidFill>
          <a:latin typeface="+mn-lt"/>
          <a:ea typeface="+mn-ea"/>
          <a:cs typeface="+mn-cs"/>
        </a:defRPr>
      </a:lvl4pPr>
      <a:lvl5pPr marL="1450222" algn="l" defTabSz="725112" rtl="0" eaLnBrk="1" latinLnBrk="0" hangingPunct="1">
        <a:defRPr sz="1428" kern="1200">
          <a:solidFill>
            <a:schemeClr val="tx1"/>
          </a:solidFill>
          <a:latin typeface="+mn-lt"/>
          <a:ea typeface="+mn-ea"/>
          <a:cs typeface="+mn-cs"/>
        </a:defRPr>
      </a:lvl5pPr>
      <a:lvl6pPr marL="1812778" algn="l" defTabSz="725112" rtl="0" eaLnBrk="1" latinLnBrk="0" hangingPunct="1">
        <a:defRPr sz="1428" kern="1200">
          <a:solidFill>
            <a:schemeClr val="tx1"/>
          </a:solidFill>
          <a:latin typeface="+mn-lt"/>
          <a:ea typeface="+mn-ea"/>
          <a:cs typeface="+mn-cs"/>
        </a:defRPr>
      </a:lvl6pPr>
      <a:lvl7pPr marL="2175332" algn="l" defTabSz="725112" rtl="0" eaLnBrk="1" latinLnBrk="0" hangingPunct="1">
        <a:defRPr sz="1428" kern="1200">
          <a:solidFill>
            <a:schemeClr val="tx1"/>
          </a:solidFill>
          <a:latin typeface="+mn-lt"/>
          <a:ea typeface="+mn-ea"/>
          <a:cs typeface="+mn-cs"/>
        </a:defRPr>
      </a:lvl7pPr>
      <a:lvl8pPr marL="2537888" algn="l" defTabSz="725112" rtl="0" eaLnBrk="1" latinLnBrk="0" hangingPunct="1">
        <a:defRPr sz="1428" kern="1200">
          <a:solidFill>
            <a:schemeClr val="tx1"/>
          </a:solidFill>
          <a:latin typeface="+mn-lt"/>
          <a:ea typeface="+mn-ea"/>
          <a:cs typeface="+mn-cs"/>
        </a:defRPr>
      </a:lvl8pPr>
      <a:lvl9pPr marL="2900444" algn="l" defTabSz="725112"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597207641"/>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283" r:id="rId30"/>
    <p:sldLayoutId id="2147484284" r:id="rId31"/>
    <p:sldLayoutId id="2147484285" r:id="rId32"/>
    <p:sldLayoutId id="2147484286" r:id="rId33"/>
    <p:sldLayoutId id="2147484287" r:id="rId34"/>
    <p:sldLayoutId id="2147484288" r:id="rId35"/>
    <p:sldLayoutId id="2147484289" r:id="rId36"/>
    <p:sldLayoutId id="2147484290" r:id="rId37"/>
    <p:sldLayoutId id="2147484291" r:id="rId38"/>
    <p:sldLayoutId id="2147484292" r:id="rId39"/>
    <p:sldLayoutId id="2147484293" r:id="rId40"/>
  </p:sldLayoutIdLst>
  <p:hf hdr="0" dt="0"/>
  <p:txStyles>
    <p:titleStyle>
      <a:lvl1pPr algn="l" defTabSz="456720" rtl="0" eaLnBrk="1" latinLnBrk="0" hangingPunct="1">
        <a:lnSpc>
          <a:spcPct val="90000"/>
        </a:lnSpc>
        <a:spcBef>
          <a:spcPct val="0"/>
        </a:spcBef>
        <a:buNone/>
        <a:defRPr sz="2398" kern="1200">
          <a:solidFill>
            <a:schemeClr val="bg2"/>
          </a:solidFill>
          <a:latin typeface="+mj-lt"/>
          <a:ea typeface="IBM Plex Sans" panose="020B0503050203000203" pitchFamily="34" charset="0"/>
          <a:cs typeface="Arial" charset="0"/>
        </a:defRPr>
      </a:lvl1pPr>
    </p:titleStyle>
    <p:bodyStyle>
      <a:lvl1pPr marL="0" indent="0" algn="l" defTabSz="456720" rtl="0" eaLnBrk="1" latinLnBrk="0" hangingPunct="1">
        <a:lnSpc>
          <a:spcPct val="100000"/>
        </a:lnSpc>
        <a:spcBef>
          <a:spcPts val="1099"/>
        </a:spcBef>
        <a:buFont typeface="Arial"/>
        <a:buNone/>
        <a:defRPr sz="1399" kern="1200">
          <a:solidFill>
            <a:schemeClr val="bg2"/>
          </a:solidFill>
          <a:latin typeface="+mn-lt"/>
          <a:ea typeface="IBM Plex Sans" panose="020B0503050203000203" pitchFamily="34" charset="0"/>
          <a:cs typeface="Arial" charset="0"/>
        </a:defRPr>
      </a:lvl1pPr>
      <a:lvl2pPr marL="172856" indent="-172856" algn="l" defTabSz="456720" rtl="0" eaLnBrk="1" latinLnBrk="0" hangingPunct="1">
        <a:lnSpc>
          <a:spcPct val="100000"/>
        </a:lnSpc>
        <a:spcBef>
          <a:spcPts val="1099"/>
        </a:spcBef>
        <a:spcAft>
          <a:spcPts val="0"/>
        </a:spcAft>
        <a:buFont typeface="Arial"/>
        <a:buChar char="–"/>
        <a:defRPr sz="1399" kern="1200">
          <a:solidFill>
            <a:schemeClr val="bg2"/>
          </a:solidFill>
          <a:latin typeface="+mn-lt"/>
          <a:ea typeface="IBM Plex Sans" panose="020B0503050203000203" pitchFamily="34" charset="0"/>
          <a:cs typeface="Arial" charset="0"/>
        </a:defRPr>
      </a:lvl2pPr>
      <a:lvl3pPr marL="396458" indent="-172856" algn="l" defTabSz="456720" rtl="0" eaLnBrk="1" latinLnBrk="0" hangingPunct="1">
        <a:lnSpc>
          <a:spcPct val="100000"/>
        </a:lnSpc>
        <a:spcBef>
          <a:spcPts val="1099"/>
        </a:spcBef>
        <a:spcAft>
          <a:spcPts val="0"/>
        </a:spcAft>
        <a:buFont typeface="Arial"/>
        <a:buChar char="•"/>
        <a:defRPr sz="1399" kern="1200">
          <a:solidFill>
            <a:schemeClr val="bg2"/>
          </a:solidFill>
          <a:latin typeface="+mn-lt"/>
          <a:ea typeface="IBM Plex Sans" panose="020B0503050203000203" pitchFamily="34" charset="0"/>
          <a:cs typeface="Arial" charset="0"/>
        </a:defRPr>
      </a:lvl3pPr>
      <a:lvl4pPr marL="624819" indent="-168099" algn="l" defTabSz="456720" rtl="0" eaLnBrk="1" latinLnBrk="0" hangingPunct="1">
        <a:lnSpc>
          <a:spcPct val="100000"/>
        </a:lnSpc>
        <a:spcBef>
          <a:spcPts val="1099"/>
        </a:spcBef>
        <a:spcAft>
          <a:spcPts val="0"/>
        </a:spcAft>
        <a:buFont typeface="Arial"/>
        <a:buChar char="–"/>
        <a:defRPr sz="1399" kern="1200">
          <a:solidFill>
            <a:schemeClr val="bg2"/>
          </a:solidFill>
          <a:latin typeface="+mn-lt"/>
          <a:ea typeface="IBM Plex Sans" panose="020B0503050203000203" pitchFamily="34" charset="0"/>
          <a:cs typeface="Arial" charset="0"/>
        </a:defRPr>
      </a:lvl4pPr>
      <a:lvl5pPr marL="802432" indent="-172856" algn="l" defTabSz="456720" rtl="0" eaLnBrk="1" latinLnBrk="0" hangingPunct="1">
        <a:lnSpc>
          <a:spcPct val="100000"/>
        </a:lnSpc>
        <a:spcBef>
          <a:spcPts val="1099"/>
        </a:spcBef>
        <a:spcAft>
          <a:spcPts val="0"/>
        </a:spcAft>
        <a:buFont typeface="Arial"/>
        <a:buChar char="»"/>
        <a:defRPr sz="1399" kern="1200">
          <a:solidFill>
            <a:schemeClr val="bg2"/>
          </a:solidFill>
          <a:latin typeface="+mn-lt"/>
          <a:ea typeface="IBM Plex Sans" panose="020B0503050203000203" pitchFamily="34" charset="0"/>
          <a:cs typeface="Arial" charset="0"/>
        </a:defRPr>
      </a:lvl5pPr>
      <a:lvl6pPr marL="2511960" indent="-228359" algn="l" defTabSz="456720" rtl="0" eaLnBrk="1" latinLnBrk="0" hangingPunct="1">
        <a:spcBef>
          <a:spcPct val="20000"/>
        </a:spcBef>
        <a:buFont typeface="Arial"/>
        <a:buChar char="•"/>
        <a:defRPr sz="1998" kern="1200">
          <a:solidFill>
            <a:schemeClr val="tx1"/>
          </a:solidFill>
          <a:latin typeface="+mn-lt"/>
          <a:ea typeface="+mn-ea"/>
          <a:cs typeface="+mn-cs"/>
        </a:defRPr>
      </a:lvl6pPr>
      <a:lvl7pPr marL="2968680" indent="-228359" algn="l" defTabSz="456720" rtl="0" eaLnBrk="1" latinLnBrk="0" hangingPunct="1">
        <a:spcBef>
          <a:spcPct val="20000"/>
        </a:spcBef>
        <a:buFont typeface="Arial"/>
        <a:buChar char="•"/>
        <a:defRPr sz="1998" kern="1200">
          <a:solidFill>
            <a:schemeClr val="tx1"/>
          </a:solidFill>
          <a:latin typeface="+mn-lt"/>
          <a:ea typeface="+mn-ea"/>
          <a:cs typeface="+mn-cs"/>
        </a:defRPr>
      </a:lvl7pPr>
      <a:lvl8pPr marL="3425400" indent="-228359" algn="l" defTabSz="456720" rtl="0" eaLnBrk="1" latinLnBrk="0" hangingPunct="1">
        <a:spcBef>
          <a:spcPct val="20000"/>
        </a:spcBef>
        <a:buFont typeface="Arial"/>
        <a:buChar char="•"/>
        <a:defRPr sz="1998" kern="1200">
          <a:solidFill>
            <a:schemeClr val="tx1"/>
          </a:solidFill>
          <a:latin typeface="+mn-lt"/>
          <a:ea typeface="+mn-ea"/>
          <a:cs typeface="+mn-cs"/>
        </a:defRPr>
      </a:lvl8pPr>
      <a:lvl9pPr marL="3882120" indent="-228359" algn="l" defTabSz="456720"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20" rtl="0" eaLnBrk="1" latinLnBrk="0" hangingPunct="1">
        <a:defRPr sz="1798" kern="1200">
          <a:solidFill>
            <a:schemeClr val="tx1"/>
          </a:solidFill>
          <a:latin typeface="+mn-lt"/>
          <a:ea typeface="+mn-ea"/>
          <a:cs typeface="+mn-cs"/>
        </a:defRPr>
      </a:lvl1pPr>
      <a:lvl2pPr marL="456720" algn="l" defTabSz="456720" rtl="0" eaLnBrk="1" latinLnBrk="0" hangingPunct="1">
        <a:defRPr sz="1798" kern="1200">
          <a:solidFill>
            <a:schemeClr val="tx1"/>
          </a:solidFill>
          <a:latin typeface="+mn-lt"/>
          <a:ea typeface="+mn-ea"/>
          <a:cs typeface="+mn-cs"/>
        </a:defRPr>
      </a:lvl2pPr>
      <a:lvl3pPr marL="913441" algn="l" defTabSz="456720" rtl="0" eaLnBrk="1" latinLnBrk="0" hangingPunct="1">
        <a:defRPr sz="1798" kern="1200">
          <a:solidFill>
            <a:schemeClr val="tx1"/>
          </a:solidFill>
          <a:latin typeface="+mn-lt"/>
          <a:ea typeface="+mn-ea"/>
          <a:cs typeface="+mn-cs"/>
        </a:defRPr>
      </a:lvl3pPr>
      <a:lvl4pPr marL="1370160" algn="l" defTabSz="456720" rtl="0" eaLnBrk="1" latinLnBrk="0" hangingPunct="1">
        <a:defRPr sz="1798" kern="1200">
          <a:solidFill>
            <a:schemeClr val="tx1"/>
          </a:solidFill>
          <a:latin typeface="+mn-lt"/>
          <a:ea typeface="+mn-ea"/>
          <a:cs typeface="+mn-cs"/>
        </a:defRPr>
      </a:lvl4pPr>
      <a:lvl5pPr marL="1826880" algn="l" defTabSz="456720" rtl="0" eaLnBrk="1" latinLnBrk="0" hangingPunct="1">
        <a:defRPr sz="1798" kern="1200">
          <a:solidFill>
            <a:schemeClr val="tx1"/>
          </a:solidFill>
          <a:latin typeface="+mn-lt"/>
          <a:ea typeface="+mn-ea"/>
          <a:cs typeface="+mn-cs"/>
        </a:defRPr>
      </a:lvl5pPr>
      <a:lvl6pPr marL="2283600" algn="l" defTabSz="456720" rtl="0" eaLnBrk="1" latinLnBrk="0" hangingPunct="1">
        <a:defRPr sz="1798" kern="1200">
          <a:solidFill>
            <a:schemeClr val="tx1"/>
          </a:solidFill>
          <a:latin typeface="+mn-lt"/>
          <a:ea typeface="+mn-ea"/>
          <a:cs typeface="+mn-cs"/>
        </a:defRPr>
      </a:lvl6pPr>
      <a:lvl7pPr marL="2740320" algn="l" defTabSz="456720" rtl="0" eaLnBrk="1" latinLnBrk="0" hangingPunct="1">
        <a:defRPr sz="1798" kern="1200">
          <a:solidFill>
            <a:schemeClr val="tx1"/>
          </a:solidFill>
          <a:latin typeface="+mn-lt"/>
          <a:ea typeface="+mn-ea"/>
          <a:cs typeface="+mn-cs"/>
        </a:defRPr>
      </a:lvl7pPr>
      <a:lvl8pPr marL="3197040" algn="l" defTabSz="456720" rtl="0" eaLnBrk="1" latinLnBrk="0" hangingPunct="1">
        <a:defRPr sz="1798" kern="1200">
          <a:solidFill>
            <a:schemeClr val="tx1"/>
          </a:solidFill>
          <a:latin typeface="+mn-lt"/>
          <a:ea typeface="+mn-ea"/>
          <a:cs typeface="+mn-cs"/>
        </a:defRPr>
      </a:lvl8pPr>
      <a:lvl9pPr marL="3653761" algn="l" defTabSz="456720"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292103" y="257616"/>
            <a:ext cx="107955" cy="4638870"/>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grpSp>
      <p:grpSp>
        <p:nvGrpSpPr>
          <p:cNvPr id="21" name="Group 58"/>
          <p:cNvGrpSpPr/>
          <p:nvPr/>
        </p:nvGrpSpPr>
        <p:grpSpPr>
          <a:xfrm>
            <a:off x="9269585" y="257616"/>
            <a:ext cx="107955" cy="4638870"/>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457200">
                <a:defRPr sz="4800">
                  <a:solidFill>
                    <a:srgbClr val="000000"/>
                  </a:solidFill>
                  <a:latin typeface="Calibri"/>
                  <a:ea typeface="Calibri"/>
                  <a:cs typeface="Calibri"/>
                  <a:sym typeface="Calibri"/>
                </a:defRPr>
              </a:pPr>
              <a:endParaRPr sz="1800"/>
            </a:p>
          </p:txBody>
        </p:sp>
      </p:grpSp>
      <p:pic>
        <p:nvPicPr>
          <p:cNvPr id="22" name="Picture 5" descr="Picture 5"/>
          <p:cNvPicPr>
            <a:picLocks noChangeAspect="1"/>
          </p:cNvPicPr>
          <p:nvPr/>
        </p:nvPicPr>
        <p:blipFill>
          <a:blip r:embed="rId20"/>
          <a:stretch>
            <a:fillRect/>
          </a:stretch>
        </p:blipFill>
        <p:spPr>
          <a:xfrm>
            <a:off x="3932890" y="2318365"/>
            <a:ext cx="1278221" cy="506769"/>
          </a:xfrm>
          <a:prstGeom prst="rect">
            <a:avLst/>
          </a:prstGeom>
          <a:ln w="12700">
            <a:miter lim="400000"/>
          </a:ln>
        </p:spPr>
      </p:pic>
      <p:pic>
        <p:nvPicPr>
          <p:cNvPr id="23" name="Image" descr="Image"/>
          <p:cNvPicPr>
            <a:picLocks noChangeAspect="1"/>
          </p:cNvPicPr>
          <p:nvPr/>
        </p:nvPicPr>
        <p:blipFill>
          <a:blip r:embed="rId21"/>
          <a:stretch>
            <a:fillRect/>
          </a:stretch>
        </p:blipFill>
        <p:spPr>
          <a:xfrm>
            <a:off x="200181" y="4876257"/>
            <a:ext cx="268846" cy="206104"/>
          </a:xfrm>
          <a:prstGeom prst="rect">
            <a:avLst/>
          </a:prstGeom>
          <a:ln w="12700">
            <a:miter lim="400000"/>
          </a:ln>
        </p:spPr>
      </p:pic>
      <p:sp>
        <p:nvSpPr>
          <p:cNvPr id="24" name="IBM Customer Success / © 2021 IBM Corporation"/>
          <p:cNvSpPr txBox="1"/>
          <p:nvPr/>
        </p:nvSpPr>
        <p:spPr>
          <a:xfrm>
            <a:off x="435292" y="4928394"/>
            <a:ext cx="2003690" cy="1423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spAutoFit/>
          </a:bodyPr>
          <a:lstStyle/>
          <a:p>
            <a:pPr algn="l">
              <a:defRPr sz="1800">
                <a:solidFill>
                  <a:srgbClr val="D5D5D5"/>
                </a:solidFill>
                <a:latin typeface="IBM Plex Sans"/>
                <a:ea typeface="IBM Plex Sans"/>
                <a:cs typeface="IBM Plex Sans"/>
                <a:sym typeface="IBM Plex Sans"/>
              </a:defRPr>
            </a:pPr>
            <a:r>
              <a:rPr sz="675">
                <a:latin typeface="IBM Plex Sans Light"/>
                <a:ea typeface="IBM Plex Sans Light"/>
                <a:cs typeface="IBM Plex Sans Light"/>
                <a:sym typeface="IBM Plex Sans Light"/>
              </a:rPr>
              <a:t>IBM</a:t>
            </a:r>
            <a:r>
              <a:rPr sz="675"/>
              <a:t> </a:t>
            </a:r>
            <a:r>
              <a:rPr sz="675" spc="7">
                <a:latin typeface="IBM Plex Sans SemiBold"/>
                <a:ea typeface="IBM Plex Sans SemiBold"/>
                <a:cs typeface="IBM Plex Sans SemiBold"/>
                <a:sym typeface="IBM Plex Sans SemiBold"/>
              </a:rPr>
              <a:t>Customer Success</a:t>
            </a:r>
            <a:r>
              <a:rPr sz="675" b="1" spc="7"/>
              <a:t> </a:t>
            </a:r>
            <a:r>
              <a:rPr sz="675" spc="7">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8981598" y="4973508"/>
            <a:ext cx="99386" cy="92333"/>
          </a:xfrm>
          <a:prstGeom prst="rect">
            <a:avLst/>
          </a:prstGeom>
          <a:ln w="12700">
            <a:miter lim="400000"/>
          </a:ln>
        </p:spPr>
        <p:txBody>
          <a:bodyPr wrap="none" lIns="0" tIns="0" rIns="0" bIns="0" anchor="ctr">
            <a:spAutoFit/>
          </a:bodyPr>
          <a:lstStyle>
            <a:lvl1pPr defTabSz="457200">
              <a:defRPr sz="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3090776443"/>
      </p:ext>
    </p:extLst>
  </p:cSld>
  <p:clrMap bg1="lt1" tx1="dk1" bg2="lt2" tx2="dk2" accent1="accent1" accent2="accent2" accent3="accent3" accent4="accent4" accent5="accent5" accent6="accent6" hlink="hlink" folHlink="folHlink"/>
  <p:sldLayoutIdLst>
    <p:sldLayoutId id="2147484296" r:id="rId1"/>
    <p:sldLayoutId id="2147484297" r:id="rId2"/>
    <p:sldLayoutId id="2147484298" r:id="rId3"/>
    <p:sldLayoutId id="2147484299" r:id="rId4"/>
    <p:sldLayoutId id="2147484300" r:id="rId5"/>
    <p:sldLayoutId id="2147484301" r:id="rId6"/>
    <p:sldLayoutId id="2147484302" r:id="rId7"/>
    <p:sldLayoutId id="2147484303" r:id="rId8"/>
    <p:sldLayoutId id="2147484304" r:id="rId9"/>
    <p:sldLayoutId id="2147484305" r:id="rId10"/>
    <p:sldLayoutId id="2147484306" r:id="rId11"/>
    <p:sldLayoutId id="2147484307" r:id="rId12"/>
    <p:sldLayoutId id="2147484308" r:id="rId13"/>
    <p:sldLayoutId id="2147484309" r:id="rId14"/>
    <p:sldLayoutId id="2147484310" r:id="rId15"/>
    <p:sldLayoutId id="2147484311" r:id="rId16"/>
    <p:sldLayoutId id="2147484312" r:id="rId17"/>
    <p:sldLayoutId id="2147484313" r:id="rId18"/>
  </p:sldLayoutIdLst>
  <p:transition spd="med"/>
  <p:txStyles>
    <p:titleStyle>
      <a:lvl1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1pPr>
      <a:lvl2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2pPr>
      <a:lvl3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3pPr>
      <a:lvl4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4pPr>
      <a:lvl5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5pPr>
      <a:lvl6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6pPr>
      <a:lvl7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7pPr>
      <a:lvl8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8pPr>
      <a:lvl9pPr marL="0" marR="0" indent="0" algn="l" defTabSz="685800" latinLnBrk="0">
        <a:lnSpc>
          <a:spcPct val="90000"/>
        </a:lnSpc>
        <a:spcBef>
          <a:spcPts val="0"/>
        </a:spcBef>
        <a:spcAft>
          <a:spcPts val="0"/>
        </a:spcAft>
        <a:buClrTx/>
        <a:buSzTx/>
        <a:buFontTx/>
        <a:buNone/>
        <a:tabLst/>
        <a:defRPr sz="2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685800" latinLnBrk="0">
        <a:lnSpc>
          <a:spcPts val="1575"/>
        </a:lnSpc>
        <a:spcBef>
          <a:spcPts val="675"/>
        </a:spcBef>
        <a:spcAft>
          <a:spcPts val="0"/>
        </a:spcAft>
        <a:buClrTx/>
        <a:buSzTx/>
        <a:buFontTx/>
        <a:buNone/>
        <a:tabLst/>
        <a:defRPr sz="1200" b="0" i="0" u="none" strike="noStrike" cap="none" spc="0" baseline="0">
          <a:solidFill>
            <a:srgbClr val="000000"/>
          </a:solidFill>
          <a:uFillTx/>
          <a:latin typeface="IBM Plex Sans"/>
          <a:ea typeface="IBM Plex Sans"/>
          <a:cs typeface="IBM Plex Sans"/>
          <a:sym typeface="IBM Plex Sans"/>
        </a:defRPr>
      </a:lvl1pPr>
      <a:lvl2pPr marL="414338" marR="0" indent="-285750"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2pPr>
      <a:lvl3pPr marL="428625" marR="0" indent="-171450"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3pPr>
      <a:lvl4pPr marL="557213" marR="0" indent="-171450"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4pPr>
      <a:lvl5pPr marL="800100" marR="0" indent="-285750"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5pPr>
      <a:lvl6pPr marL="801199" marR="0" indent="-158261"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6pPr>
      <a:lvl7pPr marL="929786" marR="0" indent="-158261"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7pPr>
      <a:lvl8pPr marL="1058374" marR="0" indent="-158261"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8pPr>
      <a:lvl9pPr marL="1186961" marR="0" indent="-158261" algn="l" defTabSz="685800" latinLnBrk="0">
        <a:lnSpc>
          <a:spcPts val="1575"/>
        </a:lnSpc>
        <a:spcBef>
          <a:spcPts val="675"/>
        </a:spcBef>
        <a:spcAft>
          <a:spcPts val="0"/>
        </a:spcAft>
        <a:buClrTx/>
        <a:buSzPct val="100000"/>
        <a:buFontTx/>
        <a:buChar char="•"/>
        <a:tabLst/>
        <a:defRPr sz="1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1pPr>
      <a:lvl2pPr marL="0" marR="0" indent="17145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2pPr>
      <a:lvl3pPr marL="0" marR="0" indent="34290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3pPr>
      <a:lvl4pPr marL="0" marR="0" indent="51435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4pPr>
      <a:lvl5pPr marL="0" marR="0" indent="68580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5pPr>
      <a:lvl6pPr marL="0" marR="0" indent="85725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6pPr>
      <a:lvl7pPr marL="0" marR="0" indent="102870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7pPr>
      <a:lvl8pPr marL="0" marR="0" indent="120015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8pPr>
      <a:lvl9pPr marL="0" marR="0" indent="1371600" algn="ctr" defTabSz="45720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9.png"/><Relationship Id="rId1" Type="http://schemas.openxmlformats.org/officeDocument/2006/relationships/slideLayout" Target="../slideLayouts/slideLayout125.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134.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109730" y="-109855"/>
            <a:ext cx="9364221" cy="5364480"/>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45720" tIns="45720" rIns="45720" bIns="45720" numCol="1" anchor="t">
                <a:noAutofit/>
              </a:bodyPr>
              <a:lstStyle/>
              <a:p>
                <a:pPr hangingPunct="0">
                  <a:defRPr sz="3400" b="1">
                    <a:solidFill>
                      <a:srgbClr val="000000"/>
                    </a:solidFill>
                    <a:latin typeface="Arial"/>
                    <a:ea typeface="Arial"/>
                    <a:cs typeface="Arial"/>
                    <a:sym typeface="Arial"/>
                  </a:defRPr>
                </a:pPr>
                <a:endParaRPr sz="1275" b="1" kern="0">
                  <a:solidFill>
                    <a:srgbClr val="000000"/>
                  </a:solidFill>
                  <a:latin typeface="Arial"/>
                  <a:cs typeface="Arial"/>
                  <a:sym typeface="Arial"/>
                </a:endParaRPr>
              </a:p>
            </p:txBody>
          </p:sp>
        </p:grpSp>
      </p:grpSp>
      <p:grpSp>
        <p:nvGrpSpPr>
          <p:cNvPr id="1091" name="Group"/>
          <p:cNvGrpSpPr/>
          <p:nvPr/>
        </p:nvGrpSpPr>
        <p:grpSpPr>
          <a:xfrm>
            <a:off x="-109730" y="-109855"/>
            <a:ext cx="9364221" cy="5364480"/>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45720" tIns="45720" rIns="45720" bIns="45720" numCol="1" anchor="t">
              <a:noAutofit/>
            </a:bodyPr>
            <a:lstStyle/>
            <a:p>
              <a:pPr hangingPunct="0">
                <a:defRPr sz="3400">
                  <a:solidFill>
                    <a:srgbClr val="000000"/>
                  </a:solidFill>
                  <a:latin typeface="IBM Plex Sans Medium"/>
                  <a:ea typeface="IBM Plex Sans Medium"/>
                  <a:cs typeface="IBM Plex Sans Medium"/>
                  <a:sym typeface="IBM Plex Sans Medium"/>
                </a:defRPr>
              </a:pPr>
              <a:endParaRPr sz="1275" kern="0">
                <a:solidFill>
                  <a:srgbClr val="000000"/>
                </a:solidFill>
                <a:latin typeface="IBM Plex Sans Medium"/>
                <a:sym typeface="IBM Plex Sans Medium"/>
              </a:endParaRPr>
            </a:p>
          </p:txBody>
        </p:sp>
      </p:grpSp>
      <p:grpSp>
        <p:nvGrpSpPr>
          <p:cNvPr id="3" name="Group 2">
            <a:extLst>
              <a:ext uri="{FF2B5EF4-FFF2-40B4-BE49-F238E27FC236}">
                <a16:creationId xmlns:a16="http://schemas.microsoft.com/office/drawing/2014/main" id="{B462D878-DCBC-A94E-8D57-DE045951DBAA}"/>
              </a:ext>
            </a:extLst>
          </p:cNvPr>
          <p:cNvGrpSpPr/>
          <p:nvPr/>
        </p:nvGrpSpPr>
        <p:grpSpPr>
          <a:xfrm>
            <a:off x="4649575" y="1629027"/>
            <a:ext cx="4364756" cy="1106311"/>
            <a:chOff x="-97040" y="6197675"/>
            <a:chExt cx="11639348" cy="2950164"/>
          </a:xfrm>
        </p:grpSpPr>
        <p:pic>
          <p:nvPicPr>
            <p:cNvPr id="1092" name="Image" descr="Image"/>
            <p:cNvPicPr>
              <a:picLocks noChangeAspect="1"/>
            </p:cNvPicPr>
            <p:nvPr/>
          </p:nvPicPr>
          <p:blipFill>
            <a:blip r:embed="rId2"/>
            <a:stretch>
              <a:fillRect/>
            </a:stretch>
          </p:blipFill>
          <p:spPr>
            <a:xfrm>
              <a:off x="-97040" y="6197675"/>
              <a:ext cx="2008831" cy="1540017"/>
            </a:xfrm>
            <a:prstGeom prst="rect">
              <a:avLst/>
            </a:prstGeom>
            <a:solidFill>
              <a:schemeClr val="bg2">
                <a:lumMod val="10000"/>
              </a:schemeClr>
            </a:solidFill>
            <a:ln w="12700">
              <a:miter lim="400000"/>
            </a:ln>
          </p:spPr>
        </p:pic>
        <p:sp>
          <p:nvSpPr>
            <p:cNvPr id="1093" name="Welcome to"/>
            <p:cNvSpPr txBox="1"/>
            <p:nvPr/>
          </p:nvSpPr>
          <p:spPr>
            <a:xfrm>
              <a:off x="2305298" y="6289655"/>
              <a:ext cx="8974709" cy="192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pPr defTabSz="914400" hangingPunct="0"/>
              <a:r>
                <a:rPr sz="4200" kern="0" dirty="0">
                  <a:solidFill>
                    <a:srgbClr val="D5D5D5">
                      <a:lumMod val="10000"/>
                    </a:srgbClr>
                  </a:solidFill>
                </a:rPr>
                <a:t>Welcome to</a:t>
              </a:r>
            </a:p>
          </p:txBody>
        </p:sp>
        <p:sp>
          <p:nvSpPr>
            <p:cNvPr id="1094" name="IBM Customer Success"/>
            <p:cNvSpPr txBox="1"/>
            <p:nvPr/>
          </p:nvSpPr>
          <p:spPr>
            <a:xfrm>
              <a:off x="3176085" y="8121916"/>
              <a:ext cx="8366223" cy="1025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spAutoFit/>
            </a:bodyPr>
            <a:lstStyle/>
            <a:p>
              <a:pPr defTabSz="914377" hangingPunct="0">
                <a:defRPr sz="6000">
                  <a:solidFill>
                    <a:srgbClr val="FFFFFF"/>
                  </a:solidFill>
                  <a:latin typeface="IBM Plex Sans"/>
                  <a:ea typeface="IBM Plex Sans"/>
                  <a:cs typeface="IBM Plex Sans"/>
                  <a:sym typeface="IBM Plex Sans"/>
                </a:defRPr>
              </a:pPr>
              <a:r>
                <a:rPr sz="2250" kern="0" dirty="0">
                  <a:solidFill>
                    <a:srgbClr val="D5D5D5">
                      <a:lumMod val="10000"/>
                    </a:srgbClr>
                  </a:solidFill>
                  <a:latin typeface="IBM Plex Sans Light"/>
                  <a:ea typeface="IBM Plex Sans Light"/>
                  <a:cs typeface="IBM Plex Sans Light"/>
                  <a:sym typeface="IBM Plex Sans Light"/>
                </a:rPr>
                <a:t>IBM</a:t>
              </a:r>
              <a:r>
                <a:rPr sz="2250" kern="0" dirty="0">
                  <a:solidFill>
                    <a:srgbClr val="D5D5D5">
                      <a:lumMod val="10000"/>
                    </a:srgbClr>
                  </a:solidFill>
                  <a:latin typeface="IBM Plex Sans"/>
                  <a:sym typeface="IBM Plex Sans"/>
                </a:rPr>
                <a:t> </a:t>
              </a:r>
              <a:r>
                <a:rPr sz="2250" kern="0" spc="22" dirty="0">
                  <a:solidFill>
                    <a:srgbClr val="D5D5D5">
                      <a:lumMod val="10000"/>
                    </a:srgbClr>
                  </a:solidFill>
                  <a:latin typeface="IBM Plex Sans SemiBold"/>
                  <a:ea typeface="IBM Plex Sans SemiBold"/>
                  <a:cs typeface="IBM Plex Sans SemiBold"/>
                  <a:sym typeface="IBM Plex Sans SemiBold"/>
                </a:rPr>
                <a:t>Customer Success</a:t>
              </a:r>
            </a:p>
          </p:txBody>
        </p:sp>
      </p:grpSp>
      <p:sp>
        <p:nvSpPr>
          <p:cNvPr id="2" name="Rectangle 1">
            <a:extLst>
              <a:ext uri="{FF2B5EF4-FFF2-40B4-BE49-F238E27FC236}">
                <a16:creationId xmlns:a16="http://schemas.microsoft.com/office/drawing/2014/main" id="{098B6D27-8533-1B4B-B766-AD346256459D}"/>
              </a:ext>
            </a:extLst>
          </p:cNvPr>
          <p:cNvSpPr/>
          <p:nvPr/>
        </p:nvSpPr>
        <p:spPr>
          <a:xfrm>
            <a:off x="2874693" y="6805058"/>
            <a:ext cx="4572000" cy="369332"/>
          </a:xfrm>
          <a:prstGeom prst="rect">
            <a:avLst/>
          </a:prstGeom>
        </p:spPr>
        <p:txBody>
          <a:bodyPr>
            <a:spAutoFit/>
          </a:bodyPr>
          <a:lstStyle/>
          <a:p>
            <a:pPr algn="ctr" defTabSz="914377" hangingPunct="0"/>
            <a:br>
              <a:rPr lang="en-AU" sz="900" kern="0" dirty="0">
                <a:solidFill>
                  <a:srgbClr val="5E5E5E"/>
                </a:solidFill>
                <a:latin typeface="Helvetica Neue"/>
                <a:ea typeface="Helvetica Neue"/>
                <a:cs typeface="Helvetica Neue"/>
                <a:sym typeface="Helvetica Neue"/>
              </a:rPr>
            </a:br>
            <a:endParaRPr lang="en-US" sz="900" kern="0" dirty="0">
              <a:solidFill>
                <a:srgbClr val="5E5E5E"/>
              </a:solidFill>
              <a:latin typeface="Helvetica Neue"/>
              <a:ea typeface="Helvetica Neue"/>
              <a:cs typeface="Helvetica Neue"/>
              <a:sym typeface="Helvetica Neue"/>
            </a:endParaRPr>
          </a:p>
        </p:txBody>
      </p:sp>
      <p:pic>
        <p:nvPicPr>
          <p:cNvPr id="95" name="Picture 94" descr="A group of people sitting at a table&#10;&#10;Description automatically generated">
            <a:extLst>
              <a:ext uri="{FF2B5EF4-FFF2-40B4-BE49-F238E27FC236}">
                <a16:creationId xmlns:a16="http://schemas.microsoft.com/office/drawing/2014/main" id="{A6506A4D-91F3-A948-886E-5981C9ADBA7B}"/>
              </a:ext>
            </a:extLst>
          </p:cNvPr>
          <p:cNvPicPr>
            <a:picLocks noChangeAspect="1"/>
          </p:cNvPicPr>
          <p:nvPr/>
        </p:nvPicPr>
        <p:blipFill rotWithShape="1">
          <a:blip r:embed="rId3"/>
          <a:srcRect l="45924"/>
          <a:stretch/>
        </p:blipFill>
        <p:spPr>
          <a:xfrm>
            <a:off x="339136" y="237743"/>
            <a:ext cx="4232862" cy="4663440"/>
          </a:xfrm>
          <a:prstGeom prst="rect">
            <a:avLst/>
          </a:prstGeom>
        </p:spPr>
      </p:pic>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4"/>
          <a:stretch>
            <a:fillRect/>
          </a:stretch>
        </p:blipFill>
        <p:spPr>
          <a:xfrm>
            <a:off x="8280090" y="4651442"/>
            <a:ext cx="762000" cy="361950"/>
          </a:xfrm>
          <a:prstGeom prst="rect">
            <a:avLst/>
          </a:prstGeom>
        </p:spPr>
      </p:pic>
      <p:sp>
        <p:nvSpPr>
          <p:cNvPr id="9" name="TextBox 8">
            <a:extLst>
              <a:ext uri="{FF2B5EF4-FFF2-40B4-BE49-F238E27FC236}">
                <a16:creationId xmlns:a16="http://schemas.microsoft.com/office/drawing/2014/main" id="{1D8FF6D1-99BB-7DD7-502B-079087B00300}"/>
              </a:ext>
            </a:extLst>
          </p:cNvPr>
          <p:cNvSpPr txBox="1"/>
          <p:nvPr/>
        </p:nvSpPr>
        <p:spPr>
          <a:xfrm>
            <a:off x="4649575" y="4579102"/>
            <a:ext cx="3269696"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9050" tIns="19050" rIns="19050" bIns="19050" numCol="1" spcCol="38100" rtlCol="0" anchor="ctr">
            <a:spAutoFit/>
          </a:bodyPr>
          <a:lstStyle/>
          <a:p>
            <a:pPr defTabSz="914377" hangingPunct="0"/>
            <a:r>
              <a:rPr lang="en-US" sz="900" kern="0" dirty="0">
                <a:solidFill>
                  <a:srgbClr val="5E5E5E"/>
                </a:solidFill>
                <a:latin typeface="Helvetica Neue"/>
                <a:ea typeface="Helvetica Neue"/>
                <a:cs typeface="Helvetica Neue"/>
                <a:sym typeface="Helvetica Neue"/>
              </a:rPr>
              <a:t>Date: dd/mm/</a:t>
            </a:r>
            <a:r>
              <a:rPr lang="en-US" sz="900" kern="0" dirty="0" err="1">
                <a:solidFill>
                  <a:srgbClr val="5E5E5E"/>
                </a:solidFill>
                <a:latin typeface="Helvetica Neue"/>
                <a:ea typeface="Helvetica Neue"/>
                <a:cs typeface="Helvetica Neue"/>
                <a:sym typeface="Helvetica Neue"/>
              </a:rPr>
              <a:t>yy</a:t>
            </a:r>
            <a:endParaRPr lang="en-US" sz="900" kern="0" dirty="0">
              <a:solidFill>
                <a:srgbClr val="5E5E5E"/>
              </a:solidFill>
              <a:latin typeface="Helvetica Neue"/>
              <a:ea typeface="Helvetica Neue"/>
              <a:cs typeface="Helvetica Neue"/>
              <a:sym typeface="Helvetica Neue"/>
            </a:endParaRPr>
          </a:p>
          <a:p>
            <a:pPr defTabSz="914377" hangingPunct="0"/>
            <a:r>
              <a:rPr lang="en-US" sz="900" kern="0" dirty="0">
                <a:solidFill>
                  <a:srgbClr val="5E5E5E"/>
                </a:solidFill>
                <a:latin typeface="Helvetica Neue"/>
                <a:ea typeface="Helvetica Neue"/>
                <a:cs typeface="Helvetica Neue"/>
                <a:sym typeface="Helvetica Neue"/>
              </a:rPr>
              <a:t>Location: XYZ, Country</a:t>
            </a:r>
          </a:p>
        </p:txBody>
      </p:sp>
      <p:sp>
        <p:nvSpPr>
          <p:cNvPr id="97" name="IBM Customer Success">
            <a:extLst>
              <a:ext uri="{FF2B5EF4-FFF2-40B4-BE49-F238E27FC236}">
                <a16:creationId xmlns:a16="http://schemas.microsoft.com/office/drawing/2014/main" id="{B25C6CD4-E4E3-29C7-8E58-3EE53EDEA2B2}"/>
              </a:ext>
            </a:extLst>
          </p:cNvPr>
          <p:cNvSpPr txBox="1"/>
          <p:nvPr/>
        </p:nvSpPr>
        <p:spPr>
          <a:xfrm>
            <a:off x="5876997" y="2809436"/>
            <a:ext cx="313733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t">
            <a:spAutoFit/>
          </a:bodyPr>
          <a:lstStyle/>
          <a:p>
            <a:pPr defTabSz="1219169" hangingPunct="0">
              <a:defRPr sz="6000">
                <a:solidFill>
                  <a:srgbClr val="FFFFFF"/>
                </a:solidFill>
                <a:latin typeface="IBM Plex Sans"/>
                <a:ea typeface="IBM Plex Sans"/>
                <a:cs typeface="IBM Plex Sans"/>
                <a:sym typeface="IBM Plex Sans"/>
              </a:defRPr>
            </a:pPr>
            <a:r>
              <a:rPr lang="en-AU" sz="1800" b="1" kern="0" dirty="0">
                <a:solidFill>
                  <a:srgbClr val="FFC000"/>
                </a:solidFill>
                <a:latin typeface="IBM Plex Sans Light"/>
                <a:ea typeface="IBM Plex Sans Light"/>
                <a:cs typeface="IBM Plex Sans Light"/>
                <a:sym typeface="IBM Plex Sans Light"/>
              </a:rPr>
              <a:t>Engagement Planning Session</a:t>
            </a:r>
            <a:endParaRPr sz="1800" b="1" kern="0" spc="30" dirty="0">
              <a:solidFill>
                <a:srgbClr val="FFC000"/>
              </a:solidFill>
              <a:latin typeface="IBM Plex Sans SemiBold"/>
              <a:ea typeface="IBM Plex Sans SemiBold"/>
              <a:cs typeface="IBM Plex Sans SemiBold"/>
              <a:sym typeface="IBM Plex Sans SemiBold"/>
            </a:endParaRPr>
          </a:p>
        </p:txBody>
      </p:sp>
      <p:sp>
        <p:nvSpPr>
          <p:cNvPr id="99" name="Process 98">
            <a:extLst>
              <a:ext uri="{FF2B5EF4-FFF2-40B4-BE49-F238E27FC236}">
                <a16:creationId xmlns:a16="http://schemas.microsoft.com/office/drawing/2014/main" id="{5B65AE2B-FD70-980A-F46F-307215C30FCB}"/>
              </a:ext>
            </a:extLst>
          </p:cNvPr>
          <p:cNvSpPr/>
          <p:nvPr/>
        </p:nvSpPr>
        <p:spPr>
          <a:xfrm>
            <a:off x="7966652" y="46576"/>
            <a:ext cx="1114106" cy="430939"/>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275996217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8617711" y="4673808"/>
            <a:ext cx="171522" cy="2410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hangingPunct="0">
              <a:defRPr/>
            </a:pPr>
            <a:fld id="{86CB4B4D-7CA3-9044-876B-883B54F8677D}" type="slidenum">
              <a:rPr kern="0"/>
              <a:pPr hangingPunct="0">
                <a:defRPr/>
              </a:pPr>
              <a:t>2</a:t>
            </a:fld>
            <a:endParaRPr kern="0"/>
          </a:p>
        </p:txBody>
      </p:sp>
      <p:sp>
        <p:nvSpPr>
          <p:cNvPr id="1313" name="Your current IBM entitlements"/>
          <p:cNvSpPr txBox="1"/>
          <p:nvPr/>
        </p:nvSpPr>
        <p:spPr>
          <a:xfrm>
            <a:off x="238125" y="152400"/>
            <a:ext cx="8656701" cy="476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defTabSz="914400" hangingPunct="0">
              <a:defRPr/>
            </a:pPr>
            <a:r>
              <a:rPr lang="en-AU" sz="2000" kern="0" dirty="0"/>
              <a:t>Customer Success Engagement | Meeting Agenda (45min)</a:t>
            </a: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7204296" y="61540"/>
            <a:ext cx="547597" cy="411263"/>
          </a:xfrm>
          <a:prstGeom prst="rect">
            <a:avLst/>
          </a:prstGeom>
        </p:spPr>
      </p:pic>
      <p:graphicFrame>
        <p:nvGraphicFramePr>
          <p:cNvPr id="17" name="Table 16">
            <a:extLst>
              <a:ext uri="{FF2B5EF4-FFF2-40B4-BE49-F238E27FC236}">
                <a16:creationId xmlns:a16="http://schemas.microsoft.com/office/drawing/2014/main" id="{82DADF78-5616-9EC7-CEF0-79FC6DF36FFB}"/>
              </a:ext>
            </a:extLst>
          </p:cNvPr>
          <p:cNvGraphicFramePr>
            <a:graphicFrameLocks noGrp="1"/>
          </p:cNvGraphicFramePr>
          <p:nvPr>
            <p:extLst>
              <p:ext uri="{D42A27DB-BD31-4B8C-83A1-F6EECF244321}">
                <p14:modId xmlns:p14="http://schemas.microsoft.com/office/powerpoint/2010/main" val="1312012622"/>
              </p:ext>
            </p:extLst>
          </p:nvPr>
        </p:nvGraphicFramePr>
        <p:xfrm>
          <a:off x="341593" y="645808"/>
          <a:ext cx="8361879" cy="4444731"/>
        </p:xfrm>
        <a:graphic>
          <a:graphicData uri="http://schemas.openxmlformats.org/drawingml/2006/table">
            <a:tbl>
              <a:tblPr firstRow="1" bandRow="1">
                <a:tableStyleId>{6E25E649-3F16-4E02-A733-19D2CDBF48F0}</a:tableStyleId>
              </a:tblPr>
              <a:tblGrid>
                <a:gridCol w="3762397">
                  <a:extLst>
                    <a:ext uri="{9D8B030D-6E8A-4147-A177-3AD203B41FA5}">
                      <a16:colId xmlns:a16="http://schemas.microsoft.com/office/drawing/2014/main" val="800374850"/>
                    </a:ext>
                  </a:extLst>
                </a:gridCol>
                <a:gridCol w="1715615">
                  <a:extLst>
                    <a:ext uri="{9D8B030D-6E8A-4147-A177-3AD203B41FA5}">
                      <a16:colId xmlns:a16="http://schemas.microsoft.com/office/drawing/2014/main" val="577158212"/>
                    </a:ext>
                  </a:extLst>
                </a:gridCol>
                <a:gridCol w="1396927">
                  <a:extLst>
                    <a:ext uri="{9D8B030D-6E8A-4147-A177-3AD203B41FA5}">
                      <a16:colId xmlns:a16="http://schemas.microsoft.com/office/drawing/2014/main" val="243736413"/>
                    </a:ext>
                  </a:extLst>
                </a:gridCol>
                <a:gridCol w="1486940">
                  <a:extLst>
                    <a:ext uri="{9D8B030D-6E8A-4147-A177-3AD203B41FA5}">
                      <a16:colId xmlns:a16="http://schemas.microsoft.com/office/drawing/2014/main" val="403179850"/>
                    </a:ext>
                  </a:extLst>
                </a:gridCol>
              </a:tblGrid>
              <a:tr h="346725">
                <a:tc>
                  <a:txBody>
                    <a:bodyPr/>
                    <a:lstStyle/>
                    <a:p>
                      <a:pPr algn="l"/>
                      <a:r>
                        <a:rPr lang="en-US" sz="1600" dirty="0">
                          <a:solidFill>
                            <a:schemeClr val="bg1"/>
                          </a:solidFill>
                          <a:latin typeface="IBM Plex Sans" panose="020B0503050203000203" pitchFamily="34" charset="0"/>
                        </a:rPr>
                        <a:t>Topics</a:t>
                      </a:r>
                      <a:endParaRPr lang="en-IL" sz="1600" dirty="0">
                        <a:solidFill>
                          <a:schemeClr val="bg1"/>
                        </a:solidFill>
                        <a:latin typeface="IBM Plex Sans" panose="020B0503050203000203" pitchFamily="34" charset="0"/>
                      </a:endParaRPr>
                    </a:p>
                  </a:txBody>
                  <a:tcPr marL="68580" marR="68580" marT="34290" marB="3429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1600" dirty="0">
                          <a:solidFill>
                            <a:schemeClr val="bg1"/>
                          </a:solidFill>
                          <a:latin typeface="IBM Plex Sans" panose="020B0503050203000203" pitchFamily="34" charset="0"/>
                        </a:rPr>
                        <a:t>Comments </a:t>
                      </a:r>
                      <a:endParaRPr lang="en-IL" sz="1600" dirty="0">
                        <a:solidFill>
                          <a:schemeClr val="bg1"/>
                        </a:solidFill>
                        <a:latin typeface="IBM Plex Sans" panose="020B0503050203000203" pitchFamily="34" charset="0"/>
                      </a:endParaRPr>
                    </a:p>
                  </a:txBody>
                  <a:tcPr marL="68580" marR="68580" marT="34290" marB="3429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1600" dirty="0">
                          <a:solidFill>
                            <a:schemeClr val="bg1"/>
                          </a:solidFill>
                          <a:latin typeface="IBM Plex Sans" panose="020B0503050203000203" pitchFamily="34" charset="0"/>
                        </a:rPr>
                        <a:t>Participants</a:t>
                      </a:r>
                      <a:endParaRPr lang="en-IL" sz="1600" dirty="0">
                        <a:solidFill>
                          <a:schemeClr val="bg1"/>
                        </a:solidFill>
                        <a:latin typeface="IBM Plex Sans" panose="020B0503050203000203" pitchFamily="34" charset="0"/>
                      </a:endParaRPr>
                    </a:p>
                  </a:txBody>
                  <a:tcPr marL="68580" marR="68580" marT="34290" marB="34290">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l"/>
                      <a:r>
                        <a:rPr lang="en-US" sz="1600" dirty="0">
                          <a:solidFill>
                            <a:schemeClr val="bg1"/>
                          </a:solidFill>
                          <a:latin typeface="IBM Plex Sans" panose="020B0503050203000203" pitchFamily="34" charset="0"/>
                        </a:rPr>
                        <a:t>Duration</a:t>
                      </a:r>
                      <a:endParaRPr lang="en-IL" sz="1600" dirty="0">
                        <a:solidFill>
                          <a:schemeClr val="bg1"/>
                        </a:solidFill>
                        <a:latin typeface="IBM Plex Sans" panose="020B0503050203000203" pitchFamily="34" charset="0"/>
                      </a:endParaRPr>
                    </a:p>
                  </a:txBody>
                  <a:tcPr marL="68580" marR="68580" marT="34290" marB="3429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590700153"/>
                  </a:ext>
                </a:extLst>
              </a:tr>
              <a:tr h="345141">
                <a:tc>
                  <a:txBody>
                    <a:bodyPr/>
                    <a:lstStyle/>
                    <a:p>
                      <a:pPr marL="0" indent="0" algn="l">
                        <a:buFontTx/>
                        <a:buNone/>
                      </a:pPr>
                      <a:r>
                        <a:rPr lang="en-AU" sz="1600" dirty="0">
                          <a:solidFill>
                            <a:schemeClr val="tx1"/>
                          </a:solidFill>
                          <a:latin typeface="IBM Plex Sans" panose="020B0503050203000203" pitchFamily="34" charset="0"/>
                        </a:rPr>
                        <a:t>Introduction</a:t>
                      </a:r>
                      <a:endParaRPr lang="en-IL" sz="1600" dirty="0">
                        <a:solidFill>
                          <a:schemeClr val="tx1"/>
                        </a:solidFill>
                        <a:latin typeface="IBM Plex Sans" panose="020B0503050203000203" pitchFamily="34" charset="0"/>
                      </a:endParaRPr>
                    </a:p>
                  </a:txBody>
                  <a:tcPr marL="68580" marR="68580" marT="34290" marB="34290">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i="1" dirty="0">
                          <a:solidFill>
                            <a:schemeClr val="tx1"/>
                          </a:solidFill>
                          <a:latin typeface="IBM Plex Sans" panose="020B0503050203000203" pitchFamily="34" charset="0"/>
                        </a:rPr>
                        <a:t>Getting together </a:t>
                      </a:r>
                      <a:endParaRPr lang="en-IL" sz="1600" i="1" dirty="0">
                        <a:solidFill>
                          <a:schemeClr val="tx1"/>
                        </a:solidFill>
                        <a:latin typeface="IBM Plex Sans" panose="020B050305020300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l"/>
                      <a:endParaRPr lang="en-IL" sz="1600" dirty="0">
                        <a:solidFill>
                          <a:schemeClr val="tx1"/>
                        </a:solidFill>
                        <a:latin typeface="IBM Plex Sans" panose="020B0503050203000203"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a:solidFill>
                            <a:schemeClr val="tx1"/>
                          </a:solidFill>
                          <a:latin typeface="IBM Plex Sans" panose="020B0503050203000203" pitchFamily="34" charset="0"/>
                        </a:rPr>
                        <a:t>5 Mins</a:t>
                      </a:r>
                      <a:endParaRPr lang="en-IL" sz="1600" dirty="0">
                        <a:solidFill>
                          <a:schemeClr val="tx1"/>
                        </a:solidFill>
                        <a:latin typeface="IBM Plex Sans" panose="020B0503050203000203" pitchFamily="34" charset="0"/>
                      </a:endParaRPr>
                    </a:p>
                  </a:txBody>
                  <a:tcPr marL="68580" marR="68580" marT="34290" marB="34290">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4789546"/>
                  </a:ext>
                </a:extLst>
              </a:tr>
              <a:tr h="922954">
                <a:tc>
                  <a:txBody>
                    <a:bodyPr/>
                    <a:lstStyle/>
                    <a:p>
                      <a:pPr marL="285750" indent="-285750" algn="l">
                        <a:buFont typeface="Arial" panose="020B0604020202020204" pitchFamily="34" charset="0"/>
                        <a:buChar char="•"/>
                      </a:pPr>
                      <a:r>
                        <a:rPr lang="en-AU" sz="1600" kern="1200" dirty="0">
                          <a:solidFill>
                            <a:schemeClr val="tx1"/>
                          </a:solidFill>
                          <a:latin typeface="IBM Plex Sans" panose="020B0503050203000203" pitchFamily="34" charset="0"/>
                        </a:rPr>
                        <a:t>Update</a:t>
                      </a:r>
                      <a:r>
                        <a:rPr lang="en-AU" sz="1600" kern="1200" baseline="0" dirty="0">
                          <a:solidFill>
                            <a:schemeClr val="tx1"/>
                          </a:solidFill>
                          <a:latin typeface="IBM Plex Sans" panose="020B0503050203000203" pitchFamily="34" charset="0"/>
                        </a:rPr>
                        <a:t>s on business strategy &amp; objectives  </a:t>
                      </a:r>
                    </a:p>
                    <a:p>
                      <a:pPr marL="285750" indent="-285750" algn="l">
                        <a:buFont typeface="Arial" panose="020B0604020202020204" pitchFamily="34" charset="0"/>
                        <a:buChar char="•"/>
                      </a:pPr>
                      <a:r>
                        <a:rPr lang="en-AU" sz="1600" kern="1200" dirty="0">
                          <a:solidFill>
                            <a:schemeClr val="tx1"/>
                          </a:solidFill>
                          <a:latin typeface="IBM Plex Sans" panose="020B0503050203000203" pitchFamily="34" charset="0"/>
                          <a:sym typeface="Wingdings" pitchFamily="2" charset="2"/>
                        </a:rPr>
                        <a:t>Current situation </a:t>
                      </a:r>
                    </a:p>
                    <a:p>
                      <a:pPr marL="285750" indent="-285750" algn="l">
                        <a:buFont typeface="Arial" panose="020B0604020202020204" pitchFamily="34" charset="0"/>
                        <a:buChar char="•"/>
                      </a:pPr>
                      <a:r>
                        <a:rPr lang="en-AU" sz="1600" kern="1200" dirty="0">
                          <a:solidFill>
                            <a:schemeClr val="tx1"/>
                          </a:solidFill>
                          <a:latin typeface="IBM Plex Sans" panose="020B0503050203000203" pitchFamily="34" charset="0"/>
                          <a:sym typeface="Wingdings" pitchFamily="2" charset="2"/>
                        </a:rPr>
                        <a:t>Business challenges and needs </a:t>
                      </a: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1600" kern="1200" dirty="0">
                          <a:solidFill>
                            <a:schemeClr val="tx1"/>
                          </a:solidFill>
                          <a:latin typeface="IBM Plex Sans" panose="020B0503050203000203" pitchFamily="34" charset="0"/>
                        </a:rPr>
                        <a:t>Customer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AU" sz="1600" kern="1200" dirty="0">
                          <a:solidFill>
                            <a:schemeClr val="tx1"/>
                          </a:solidFill>
                          <a:latin typeface="IBM Plex Sans" panose="020B0503050203000203" pitchFamily="34" charset="0"/>
                        </a:rPr>
                        <a:t>10 min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420521"/>
                  </a:ext>
                </a:extLst>
              </a:tr>
              <a:tr h="1689205">
                <a:tc>
                  <a:txBody>
                    <a:bodyPr/>
                    <a:lstStyle/>
                    <a:p>
                      <a:pPr marL="285750" indent="-285750" algn="l">
                        <a:buFont typeface="Arial" panose="020B0604020202020204" pitchFamily="34" charset="0"/>
                        <a:buChar char="•"/>
                      </a:pPr>
                      <a:r>
                        <a:rPr lang="en-US" sz="1600" kern="1200" dirty="0">
                          <a:solidFill>
                            <a:schemeClr val="tx1"/>
                          </a:solidFill>
                          <a:latin typeface="IBM Plex Sans" panose="020B0503050203000203" pitchFamily="34" charset="0"/>
                        </a:rPr>
                        <a:t>Quick recap &amp; validation : current initiatives and goals, entitlement overview and uses case deployment status </a:t>
                      </a:r>
                    </a:p>
                    <a:p>
                      <a:pPr marL="285750" indent="-285750" algn="l">
                        <a:buFont typeface="Arial" panose="020B0604020202020204" pitchFamily="34" charset="0"/>
                        <a:buChar char="•"/>
                      </a:pPr>
                      <a:r>
                        <a:rPr lang="en-US" sz="1600" kern="1200" dirty="0">
                          <a:solidFill>
                            <a:schemeClr val="tx1"/>
                          </a:solidFill>
                          <a:latin typeface="IBM Plex Sans" panose="020B0503050203000203" pitchFamily="34" charset="0"/>
                        </a:rPr>
                        <a:t>High Level Roadmap Proposal+ enablement plan</a:t>
                      </a:r>
                    </a:p>
                    <a:p>
                      <a:pPr marL="285750" indent="-285750" algn="l">
                        <a:buFont typeface="Arial" panose="020B0604020202020204" pitchFamily="34" charset="0"/>
                        <a:buChar char="•"/>
                      </a:pPr>
                      <a:r>
                        <a:rPr lang="en-US" sz="1600" kern="1200" dirty="0">
                          <a:solidFill>
                            <a:schemeClr val="tx1"/>
                          </a:solidFill>
                          <a:latin typeface="IBM Plex Sans" panose="020B0503050203000203" pitchFamily="34" charset="0"/>
                        </a:rPr>
                        <a:t>Customer Success Engagement Model</a:t>
                      </a:r>
                      <a:endParaRPr lang="en-US" sz="1600" kern="1200" dirty="0">
                        <a:solidFill>
                          <a:schemeClr val="bg1"/>
                        </a:solidFill>
                        <a:latin typeface="IBM Plex Sans" panose="020B0503050203000203" pitchFamily="34" charset="0"/>
                      </a:endParaRPr>
                    </a:p>
                  </a:txBody>
                  <a:tcPr marL="68580" marR="68580" marT="34290" marB="3429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US" sz="1600" kern="1200" dirty="0">
                          <a:solidFill>
                            <a:schemeClr val="tx1"/>
                          </a:solidFill>
                          <a:latin typeface="IBM Plex Sans" panose="020B0503050203000203" pitchFamily="34" charset="0"/>
                        </a:rPr>
                        <a:t>IBM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rowSpan="2">
                  <a:txBody>
                    <a:bodyPr/>
                    <a:lstStyle/>
                    <a:p>
                      <a:pPr algn="l"/>
                      <a:r>
                        <a:rPr lang="en-US" sz="1600" kern="1200" dirty="0">
                          <a:solidFill>
                            <a:schemeClr val="tx1"/>
                          </a:solidFill>
                          <a:latin typeface="IBM Plex Sans" panose="020B0503050203000203" pitchFamily="34" charset="0"/>
                        </a:rPr>
                        <a:t>20 min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4879426"/>
                  </a:ext>
                </a:extLst>
              </a:tr>
              <a:tr h="228134">
                <a:tc rowSpan="2">
                  <a:txBody>
                    <a:bodyPr/>
                    <a:lstStyle/>
                    <a:p>
                      <a:pPr algn="l"/>
                      <a:r>
                        <a:rPr lang="en-US" sz="1600" kern="1200">
                          <a:solidFill>
                            <a:schemeClr val="tx1"/>
                          </a:solidFill>
                          <a:latin typeface="IBM Plex Sans" panose="020B0503050203000203" pitchFamily="34" charset="0"/>
                        </a:rPr>
                        <a:t>Open discussions &amp;</a:t>
                      </a:r>
                    </a:p>
                    <a:p>
                      <a:pPr algn="l"/>
                      <a:r>
                        <a:rPr lang="en-US" sz="1600" kern="1200">
                          <a:solidFill>
                            <a:schemeClr val="tx1"/>
                          </a:solidFill>
                          <a:latin typeface="IBM Plex Sans" panose="020B0503050203000203" pitchFamily="34" charset="0"/>
                        </a:rPr>
                        <a:t>Next steps </a:t>
                      </a:r>
                      <a:endParaRPr lang="en-IL" sz="1600" kern="1200" dirty="0">
                        <a:solidFill>
                          <a:schemeClr val="tx1"/>
                        </a:solidFill>
                        <a:latin typeface="IBM Plex Sans" panose="020B0503050203000203" pitchFamily="34" charset="0"/>
                      </a:endParaRPr>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rowSpan="2">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1600" kern="1200" dirty="0">
                          <a:solidFill>
                            <a:schemeClr val="tx1"/>
                          </a:solidFill>
                          <a:latin typeface="IBM Plex Sans" panose="020B0503050203000203" pitchFamily="34" charset="0"/>
                        </a:rPr>
                        <a:t>All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pPr algn="l"/>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2808524"/>
                  </a:ext>
                </a:extLst>
              </a:tr>
              <a:tr h="461491">
                <a:tc vMerge="1">
                  <a:txBody>
                    <a:bodyPr/>
                    <a:lstStyle/>
                    <a:p>
                      <a:pPr algn="l"/>
                      <a:r>
                        <a:rPr lang="en-US" sz="1600" kern="1200" dirty="0">
                          <a:solidFill>
                            <a:schemeClr val="tx1"/>
                          </a:solidFill>
                          <a:latin typeface="IBM Plex Sans" panose="020B0503050203000203" pitchFamily="34" charset="0"/>
                        </a:rPr>
                        <a:t>Open discussions &amp;</a:t>
                      </a:r>
                    </a:p>
                    <a:p>
                      <a:pPr algn="l"/>
                      <a:r>
                        <a:rPr lang="en-US" sz="1600" kern="1200" dirty="0">
                          <a:solidFill>
                            <a:schemeClr val="tx1"/>
                          </a:solidFill>
                          <a:latin typeface="IBM Plex Sans" panose="020B0503050203000203" pitchFamily="34" charset="0"/>
                        </a:rPr>
                        <a:t>Next steps </a:t>
                      </a:r>
                      <a:endParaRPr lang="en-US" sz="1600" kern="1200" dirty="0">
                        <a:solidFill>
                          <a:schemeClr val="tx1"/>
                        </a:solidFill>
                        <a:latin typeface="IBM Plex Sans" panose="020B0503050203000203" pitchFamily="34" charset="0"/>
                        <a:ea typeface="+mn-ea"/>
                        <a:cs typeface="+mn-cs"/>
                      </a:endParaRPr>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1600" kern="1200" dirty="0">
                          <a:solidFill>
                            <a:schemeClr val="tx1"/>
                          </a:solidFill>
                          <a:latin typeface="IBM Plex Sans" panose="020B0503050203000203" pitchFamily="34" charset="0"/>
                        </a:rPr>
                        <a:t>All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US" sz="1600" dirty="0">
                          <a:solidFill>
                            <a:schemeClr val="tx1"/>
                          </a:solidFill>
                          <a:latin typeface="IBM Plex Sans" panose="020B0503050203000203" pitchFamily="34" charset="0"/>
                        </a:rPr>
                        <a:t>10 min </a:t>
                      </a:r>
                      <a:endParaRPr lang="en-IL" sz="1600" dirty="0">
                        <a:solidFill>
                          <a:schemeClr val="tx1"/>
                        </a:solidFill>
                        <a:latin typeface="IBM Plex Sans" panose="020B0503050203000203" pitchFamily="34" charset="0"/>
                      </a:endParaRPr>
                    </a:p>
                  </a:txBody>
                  <a:tcPr marL="68580" marR="68580" marT="34290" marB="3429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063127240"/>
                  </a:ext>
                </a:extLst>
              </a:tr>
            </a:tbl>
          </a:graphicData>
        </a:graphic>
      </p:graphicFrame>
      <p:pic>
        <p:nvPicPr>
          <p:cNvPr id="18" name="Picture 17">
            <a:extLst>
              <a:ext uri="{FF2B5EF4-FFF2-40B4-BE49-F238E27FC236}">
                <a16:creationId xmlns:a16="http://schemas.microsoft.com/office/drawing/2014/main" id="{762C6D91-C092-B9CD-E4AD-A19BA9380F3D}"/>
              </a:ext>
            </a:extLst>
          </p:cNvPr>
          <p:cNvPicPr>
            <a:picLocks noChangeAspect="1"/>
          </p:cNvPicPr>
          <p:nvPr/>
        </p:nvPicPr>
        <p:blipFill>
          <a:blip r:embed="rId4"/>
          <a:stretch>
            <a:fillRect/>
          </a:stretch>
        </p:blipFill>
        <p:spPr>
          <a:xfrm>
            <a:off x="8280090" y="4651442"/>
            <a:ext cx="762000" cy="361950"/>
          </a:xfrm>
          <a:prstGeom prst="rect">
            <a:avLst/>
          </a:prstGeom>
        </p:spPr>
      </p:pic>
      <p:sp>
        <p:nvSpPr>
          <p:cNvPr id="10" name="Process 9">
            <a:extLst>
              <a:ext uri="{FF2B5EF4-FFF2-40B4-BE49-F238E27FC236}">
                <a16:creationId xmlns:a16="http://schemas.microsoft.com/office/drawing/2014/main" id="{57CCBBBA-445A-D944-7B33-A0842476403D}"/>
              </a:ext>
            </a:extLst>
          </p:cNvPr>
          <p:cNvSpPr/>
          <p:nvPr/>
        </p:nvSpPr>
        <p:spPr>
          <a:xfrm>
            <a:off x="7966652" y="46576"/>
            <a:ext cx="1114106" cy="430939"/>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cSld>
  <p:clrMapOvr>
    <a:masterClrMapping/>
  </p:clrMapOvr>
  <p:transition spd="med"/>
</p:sld>
</file>

<file path=ppt/theme/theme1.xml><?xml version="1.0" encoding="utf-8"?>
<a:theme xmlns:a="http://schemas.openxmlformats.org/drawingml/2006/main" name="IBM Security Master Template - Plex">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Test">
      <a:majorFont>
        <a:latin typeface="IBMPlexSans"/>
        <a:ea typeface=""/>
        <a:cs typeface=""/>
      </a:majorFont>
      <a:minorFont>
        <a:latin typeface="IBMPlex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IBM Plex Sans" panose="020B0503050203000203" pitchFamily="34" charset="77"/>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Presentation1" id="{C1EAF269-DEC2-C447-B151-D118C424557D}" vid="{6BC646EA-DDC3-5345-A2F4-83ADAC7417EF}"/>
    </a:ext>
  </a:extLst>
</a:theme>
</file>

<file path=ppt/theme/theme2.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3.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4.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docProps/app.xml><?xml version="1.0" encoding="utf-8"?>
<Properties xmlns="http://schemas.openxmlformats.org/officeDocument/2006/extended-properties" xmlns:vt="http://schemas.openxmlformats.org/officeDocument/2006/docPropsVTypes">
  <Template>IBM Security Master Template - Plex</Template>
  <TotalTime>18892</TotalTime>
  <Words>106</Words>
  <Application>Microsoft Macintosh PowerPoint</Application>
  <PresentationFormat>On-screen Show (16:9)</PresentationFormat>
  <Paragraphs>34</Paragraphs>
  <Slides>2</Slides>
  <Notes>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2</vt:i4>
      </vt:variant>
    </vt:vector>
  </HeadingPairs>
  <TitlesOfParts>
    <vt:vector size="19" baseType="lpstr">
      <vt:lpstr>.AppleSystemUIFont</vt:lpstr>
      <vt:lpstr>Arial</vt:lpstr>
      <vt:lpstr>Calibri</vt:lpstr>
      <vt:lpstr>Helvetica Neue</vt:lpstr>
      <vt:lpstr>HelvNeue Light for IBM</vt:lpstr>
      <vt:lpstr>IBM Plex Sans</vt:lpstr>
      <vt:lpstr>IBM Plex Sans ExtraLight</vt:lpstr>
      <vt:lpstr>IBM Plex Sans Light</vt:lpstr>
      <vt:lpstr>IBM Plex Sans Medium</vt:lpstr>
      <vt:lpstr>IBM Plex Sans SemiBold</vt:lpstr>
      <vt:lpstr>IBMPlexSans</vt:lpstr>
      <vt:lpstr>System Font Regular</vt:lpstr>
      <vt:lpstr>Wingdings</vt:lpstr>
      <vt:lpstr>IBM Security Master Template - Plex</vt:lpstr>
      <vt:lpstr>IBM Security Master Presentation - Arial</vt:lpstr>
      <vt:lpstr>2_blk_background_2017</vt:lpstr>
      <vt:lpstr>21_BasicWhite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Trusteer Mobile   Technical Overview</dc:title>
  <dc:creator>Microsoft Office User</dc:creator>
  <cp:lastModifiedBy>Susan LaFera</cp:lastModifiedBy>
  <cp:revision>306</cp:revision>
  <cp:lastPrinted>2019-03-25T19:43:29Z</cp:lastPrinted>
  <dcterms:created xsi:type="dcterms:W3CDTF">2019-06-04T18:13:05Z</dcterms:created>
  <dcterms:modified xsi:type="dcterms:W3CDTF">2022-10-21T17:44:17Z</dcterms:modified>
</cp:coreProperties>
</file>